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48" r:id="rId3"/>
  </p:sldMasterIdLst>
  <p:sldIdLst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66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E6BDE9-13CF-43B9-A8FE-BFCD6E71B64B}" v="302" dt="2023-07-06T16:01:25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2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UNNINGHAM, Nicola (ST GEORGE'S UNIVERSITY HOSPITALS NHS FOUNDATION TRUST)" userId="S::nicola.cunningham14@nhs.net::5974eece-eca4-4cc3-bdc0-b43a94eb2d32" providerId="AD" clId="Web-{7BE6BDE9-13CF-43B9-A8FE-BFCD6E71B64B}"/>
    <pc:docChg chg="addSld delSld modSld sldOrd addMainMaster modMainMaster">
      <pc:chgData name="CUNNINGHAM, Nicola (ST GEORGE'S UNIVERSITY HOSPITALS NHS FOUNDATION TRUST)" userId="S::nicola.cunningham14@nhs.net::5974eece-eca4-4cc3-bdc0-b43a94eb2d32" providerId="AD" clId="Web-{7BE6BDE9-13CF-43B9-A8FE-BFCD6E71B64B}" dt="2023-07-06T16:01:25.879" v="224"/>
      <pc:docMkLst>
        <pc:docMk/>
      </pc:docMkLst>
      <pc:sldChg chg="del">
        <pc:chgData name="CUNNINGHAM, Nicola (ST GEORGE'S UNIVERSITY HOSPITALS NHS FOUNDATION TRUST)" userId="S::nicola.cunningham14@nhs.net::5974eece-eca4-4cc3-bdc0-b43a94eb2d32" providerId="AD" clId="Web-{7BE6BDE9-13CF-43B9-A8FE-BFCD6E71B64B}" dt="2023-07-06T15:41:53.346" v="2"/>
        <pc:sldMkLst>
          <pc:docMk/>
          <pc:sldMk cId="109857222" sldId="256"/>
        </pc:sldMkLst>
      </pc:sldChg>
      <pc:sldChg chg="add del">
        <pc:chgData name="CUNNINGHAM, Nicola (ST GEORGE'S UNIVERSITY HOSPITALS NHS FOUNDATION TRUST)" userId="S::nicola.cunningham14@nhs.net::5974eece-eca4-4cc3-bdc0-b43a94eb2d32" providerId="AD" clId="Web-{7BE6BDE9-13CF-43B9-A8FE-BFCD6E71B64B}" dt="2023-07-06T15:53:39.413" v="120"/>
        <pc:sldMkLst>
          <pc:docMk/>
          <pc:sldMk cId="3838988322" sldId="257"/>
        </pc:sldMkLst>
      </pc:sldChg>
      <pc:sldChg chg="add del">
        <pc:chgData name="CUNNINGHAM, Nicola (ST GEORGE'S UNIVERSITY HOSPITALS NHS FOUNDATION TRUST)" userId="S::nicola.cunningham14@nhs.net::5974eece-eca4-4cc3-bdc0-b43a94eb2d32" providerId="AD" clId="Web-{7BE6BDE9-13CF-43B9-A8FE-BFCD6E71B64B}" dt="2023-07-06T15:53:37.210" v="119"/>
        <pc:sldMkLst>
          <pc:docMk/>
          <pc:sldMk cId="2179223239" sldId="258"/>
        </pc:sldMkLst>
      </pc:sldChg>
      <pc:sldChg chg="addSp modSp add">
        <pc:chgData name="CUNNINGHAM, Nicola (ST GEORGE'S UNIVERSITY HOSPITALS NHS FOUNDATION TRUST)" userId="S::nicola.cunningham14@nhs.net::5974eece-eca4-4cc3-bdc0-b43a94eb2d32" providerId="AD" clId="Web-{7BE6BDE9-13CF-43B9-A8FE-BFCD6E71B64B}" dt="2023-07-06T16:01:09.426" v="222" actId="1076"/>
        <pc:sldMkLst>
          <pc:docMk/>
          <pc:sldMk cId="2409374227" sldId="259"/>
        </pc:sldMkLst>
        <pc:sp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54:56.149" v="136" actId="1076"/>
          <ac:spMkLst>
            <pc:docMk/>
            <pc:sldMk cId="2409374227" sldId="259"/>
            <ac:spMk id="2" creationId="{67A6367C-C902-4508-6C3B-2B61E098E0C8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59:15.032" v="186" actId="20577"/>
          <ac:spMkLst>
            <pc:docMk/>
            <pc:sldMk cId="2409374227" sldId="259"/>
            <ac:spMk id="3" creationId="{1B54C28A-1576-D657-77EE-3A3BE23183B6}"/>
          </ac:spMkLst>
        </pc:spChg>
        <pc:spChg chg="add mod">
          <ac:chgData name="CUNNINGHAM, Nicola (ST GEORGE'S UNIVERSITY HOSPITALS NHS FOUNDATION TRUST)" userId="S::nicola.cunningham14@nhs.net::5974eece-eca4-4cc3-bdc0-b43a94eb2d32" providerId="AD" clId="Web-{7BE6BDE9-13CF-43B9-A8FE-BFCD6E71B64B}" dt="2023-07-06T16:01:09.426" v="222" actId="1076"/>
          <ac:spMkLst>
            <pc:docMk/>
            <pc:sldMk cId="2409374227" sldId="259"/>
            <ac:spMk id="7" creationId="{2173C103-7DE3-66EC-18F6-E2FAFFE2E959}"/>
          </ac:spMkLst>
        </pc:spChg>
        <pc:picChg chg="add">
          <ac:chgData name="CUNNINGHAM, Nicola (ST GEORGE'S UNIVERSITY HOSPITALS NHS FOUNDATION TRUST)" userId="S::nicola.cunningham14@nhs.net::5974eece-eca4-4cc3-bdc0-b43a94eb2d32" providerId="AD" clId="Web-{7BE6BDE9-13CF-43B9-A8FE-BFCD6E71B64B}" dt="2023-07-06T15:55:01.228" v="137"/>
          <ac:picMkLst>
            <pc:docMk/>
            <pc:sldMk cId="2409374227" sldId="259"/>
            <ac:picMk id="5" creationId="{CF43169E-AD69-BC97-4DF1-DAE5D56F8AAF}"/>
          </ac:picMkLst>
        </pc:picChg>
      </pc:sldChg>
      <pc:sldChg chg="addSp modSp add ord">
        <pc:chgData name="CUNNINGHAM, Nicola (ST GEORGE'S UNIVERSITY HOSPITALS NHS FOUNDATION TRUST)" userId="S::nicola.cunningham14@nhs.net::5974eece-eca4-4cc3-bdc0-b43a94eb2d32" providerId="AD" clId="Web-{7BE6BDE9-13CF-43B9-A8FE-BFCD6E71B64B}" dt="2023-07-06T16:01:25.879" v="224"/>
        <pc:sldMkLst>
          <pc:docMk/>
          <pc:sldMk cId="2557877212" sldId="260"/>
        </pc:sldMkLst>
        <pc:sp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52:00.145" v="106" actId="1076"/>
          <ac:spMkLst>
            <pc:docMk/>
            <pc:sldMk cId="2557877212" sldId="260"/>
            <ac:spMk id="5" creationId="{0CEF0627-3565-1619-812B-94226D3B6E35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48:33.701" v="69" actId="1076"/>
          <ac:spMkLst>
            <pc:docMk/>
            <pc:sldMk cId="2557877212" sldId="260"/>
            <ac:spMk id="6" creationId="{2296F06F-78C7-C057-95F2-012751AB3547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47:01.136" v="48" actId="1076"/>
          <ac:spMkLst>
            <pc:docMk/>
            <pc:sldMk cId="2557877212" sldId="260"/>
            <ac:spMk id="7" creationId="{A3168CAC-80DB-E698-726A-0EE73C79223F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51:26.644" v="100" actId="20577"/>
          <ac:spMkLst>
            <pc:docMk/>
            <pc:sldMk cId="2557877212" sldId="260"/>
            <ac:spMk id="8" creationId="{3A506233-0403-80C2-C66D-0379967125A2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52:31.349" v="112" actId="1076"/>
          <ac:spMkLst>
            <pc:docMk/>
            <pc:sldMk cId="2557877212" sldId="260"/>
            <ac:spMk id="9" creationId="{B221532F-F38B-F097-174D-D26309A74AE6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53:11.225" v="117"/>
          <ac:spMkLst>
            <pc:docMk/>
            <pc:sldMk cId="2557877212" sldId="260"/>
            <ac:spMk id="10" creationId="{E57E57AA-2DD0-2FE7-0FD4-5BC7B103B008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53:29.569" v="118" actId="20577"/>
          <ac:spMkLst>
            <pc:docMk/>
            <pc:sldMk cId="2557877212" sldId="260"/>
            <ac:spMk id="11" creationId="{D3884BDB-FB7C-48C7-C418-657E2C3BDF7C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54:24.570" v="130" actId="1076"/>
          <ac:spMkLst>
            <pc:docMk/>
            <pc:sldMk cId="2557877212" sldId="260"/>
            <ac:spMk id="16" creationId="{83468AE2-A97D-D317-742E-3914FFCC4B6B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54:20.039" v="129" actId="1076"/>
          <ac:spMkLst>
            <pc:docMk/>
            <pc:sldMk cId="2557877212" sldId="260"/>
            <ac:spMk id="17" creationId="{7E315BF1-BFB6-D832-DCF8-F6DC6F5B1FDA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48:24.795" v="67" actId="14100"/>
          <ac:spMkLst>
            <pc:docMk/>
            <pc:sldMk cId="2557877212" sldId="260"/>
            <ac:spMk id="18" creationId="{EC4B73B0-9300-7C39-8F80-7A196937D65D}"/>
          </ac:spMkLst>
        </pc:spChg>
        <pc:spChg chg="add mod">
          <ac:chgData name="CUNNINGHAM, Nicola (ST GEORGE'S UNIVERSITY HOSPITALS NHS FOUNDATION TRUST)" userId="S::nicola.cunningham14@nhs.net::5974eece-eca4-4cc3-bdc0-b43a94eb2d32" providerId="AD" clId="Web-{7BE6BDE9-13CF-43B9-A8FE-BFCD6E71B64B}" dt="2023-07-06T16:00:57.644" v="220" actId="1076"/>
          <ac:spMkLst>
            <pc:docMk/>
            <pc:sldMk cId="2557877212" sldId="260"/>
            <ac:spMk id="21" creationId="{34D93F5B-4762-80CA-BDE0-DF456C9E4449}"/>
          </ac:spMkLst>
        </pc:spChg>
        <pc:picChg chg="add mod">
          <ac:chgData name="CUNNINGHAM, Nicola (ST GEORGE'S UNIVERSITY HOSPITALS NHS FOUNDATION TRUST)" userId="S::nicola.cunningham14@nhs.net::5974eece-eca4-4cc3-bdc0-b43a94eb2d32" providerId="AD" clId="Web-{7BE6BDE9-13CF-43B9-A8FE-BFCD6E71B64B}" dt="2023-07-06T15:52:08.629" v="107" actId="1076"/>
          <ac:picMkLst>
            <pc:docMk/>
            <pc:sldMk cId="2557877212" sldId="260"/>
            <ac:picMk id="20" creationId="{2D8EE776-F474-35F7-6AB7-B6CEAEF96A2A}"/>
          </ac:picMkLst>
        </pc:picChg>
        <pc:cxn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50:05.344" v="87" actId="1076"/>
          <ac:cxnSpMkLst>
            <pc:docMk/>
            <pc:sldMk cId="2557877212" sldId="260"/>
            <ac:cxnSpMk id="2" creationId="{214CACD0-54E8-72A0-5DC1-D03ABD0ABD83}"/>
          </ac:cxnSpMkLst>
        </pc:cxnChg>
        <pc:cxn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47:22.371" v="51" actId="14100"/>
          <ac:cxnSpMkLst>
            <pc:docMk/>
            <pc:sldMk cId="2557877212" sldId="260"/>
            <ac:cxnSpMk id="3" creationId="{9AFC0B87-03E3-2F9F-A143-28D63BCA45CA}"/>
          </ac:cxnSpMkLst>
        </pc:cxnChg>
        <pc:cxn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48:55.624" v="74" actId="14100"/>
          <ac:cxnSpMkLst>
            <pc:docMk/>
            <pc:sldMk cId="2557877212" sldId="260"/>
            <ac:cxnSpMk id="4" creationId="{2B2975A9-9AB3-0CA0-6929-ABCD80C44CED}"/>
          </ac:cxnSpMkLst>
        </pc:cxnChg>
        <pc:cxn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52:40.427" v="113" actId="14100"/>
          <ac:cxnSpMkLst>
            <pc:docMk/>
            <pc:sldMk cId="2557877212" sldId="260"/>
            <ac:cxnSpMk id="12" creationId="{96568878-3110-DAF1-DD34-76D120DE96BD}"/>
          </ac:cxnSpMkLst>
        </pc:cxnChg>
        <pc:cxn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52:22.473" v="110" actId="20577"/>
          <ac:cxnSpMkLst>
            <pc:docMk/>
            <pc:sldMk cId="2557877212" sldId="260"/>
            <ac:cxnSpMk id="13" creationId="{6B1D8AE6-C5FF-29CF-88BA-5AD147B92861}"/>
          </ac:cxnSpMkLst>
        </pc:cxnChg>
        <pc:cxn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50:44.502" v="95" actId="14100"/>
          <ac:cxnSpMkLst>
            <pc:docMk/>
            <pc:sldMk cId="2557877212" sldId="260"/>
            <ac:cxnSpMk id="14" creationId="{4D57FD19-6FAD-9B2C-1837-687E458C75AA}"/>
          </ac:cxnSpMkLst>
        </pc:cxnChg>
        <pc:cxnChg chg="mod">
          <ac:chgData name="CUNNINGHAM, Nicola (ST GEORGE'S UNIVERSITY HOSPITALS NHS FOUNDATION TRUST)" userId="S::nicola.cunningham14@nhs.net::5974eece-eca4-4cc3-bdc0-b43a94eb2d32" providerId="AD" clId="Web-{7BE6BDE9-13CF-43B9-A8FE-BFCD6E71B64B}" dt="2023-07-06T15:53:02.115" v="116" actId="14100"/>
          <ac:cxnSpMkLst>
            <pc:docMk/>
            <pc:sldMk cId="2557877212" sldId="260"/>
            <ac:cxnSpMk id="15" creationId="{55EB9A86-B61D-3512-B985-F66D2AD9736D}"/>
          </ac:cxnSpMkLst>
        </pc:cxnChg>
      </pc:sldChg>
      <pc:sldMasterChg chg="add addSldLayout">
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<pc:sldMasterMkLst>
          <pc:docMk/>
          <pc:sldMasterMk cId="0" sldId="2147483648"/>
        </pc:sldMasterMkLst>
        <pc:sldLayoutChg chg="ad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0" sldId="2147483648"/>
            <pc:sldLayoutMk cId="1132865089" sldId="2147483649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0" sldId="2147483648"/>
            <pc:sldLayoutMk cId="3159199459" sldId="2147483650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0" sldId="2147483648"/>
            <pc:sldLayoutMk cId="4110690290" sldId="2147483651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0" sldId="2147483648"/>
            <pc:sldLayoutMk cId="2216956800" sldId="2147483652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0" sldId="2147483648"/>
            <pc:sldLayoutMk cId="1555692707" sldId="2147483653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0" sldId="2147483648"/>
            <pc:sldLayoutMk cId="4274357790" sldId="2147483654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0" sldId="2147483648"/>
            <pc:sldLayoutMk cId="3056932148" sldId="2147483655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0" sldId="2147483648"/>
            <pc:sldLayoutMk cId="2967511716" sldId="2147483656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0" sldId="2147483648"/>
            <pc:sldLayoutMk cId="3714312359" sldId="2147483657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0" sldId="2147483648"/>
            <pc:sldLayoutMk cId="77816384" sldId="2147483658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0" sldId="2147483648"/>
            <pc:sldLayoutMk cId="2915879180" sldId="2147483659"/>
          </pc:sldLayoutMkLst>
        </pc:sldLayoutChg>
      </pc:sldMasterChg>
      <pc:sldMasterChg chg="add replId addSldLayout modSldLayout">
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<pc:sldMasterMkLst>
          <pc:docMk/>
          <pc:sldMasterMk cId="772261555" sldId="2147483672"/>
        </pc:sldMasterMkLst>
        <pc:sldLayoutChg chg="add replI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772261555" sldId="2147483672"/>
            <pc:sldLayoutMk cId="1303786836" sldId="2147483673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772261555" sldId="2147483672"/>
            <pc:sldLayoutMk cId="3100988060" sldId="2147483674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772261555" sldId="2147483672"/>
            <pc:sldLayoutMk cId="1485824316" sldId="2147483675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772261555" sldId="2147483672"/>
            <pc:sldLayoutMk cId="4044731704" sldId="2147483676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772261555" sldId="2147483672"/>
            <pc:sldLayoutMk cId="3539595386" sldId="2147483677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772261555" sldId="2147483672"/>
            <pc:sldLayoutMk cId="3153025527" sldId="2147483678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772261555" sldId="2147483672"/>
            <pc:sldLayoutMk cId="1550366102" sldId="2147483679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772261555" sldId="2147483672"/>
            <pc:sldLayoutMk cId="686683245" sldId="2147483680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772261555" sldId="2147483672"/>
            <pc:sldLayoutMk cId="255575795" sldId="2147483681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772261555" sldId="2147483672"/>
            <pc:sldLayoutMk cId="1225146158" sldId="2147483682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7BE6BDE9-13CF-43B9-A8FE-BFCD6E71B64B}" dt="2023-07-06T15:42:14.659" v="3"/>
          <pc:sldLayoutMkLst>
            <pc:docMk/>
            <pc:sldMasterMk cId="772261555" sldId="2147483672"/>
            <pc:sldLayoutMk cId="1890569594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65E3B-1A17-4511-A818-9A67025EE4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CF7B0D-0DB7-4B72-997A-249B794C04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997F5-162D-4588-A976-5131C63F3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4A51-53E6-4850-A0EE-E6D57BEB4825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0FCB9-8477-425B-A998-BF51CD054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37D14-7443-4A32-92E0-164C1FA68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1CE-7388-4F80-AC1C-6BD74AE68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786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D2B4B-F511-4C44-BFA9-09654AD37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121B2-6A66-4D30-BD04-4749652C9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77BAD-B68B-4533-ABE9-C2F651EF3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4A51-53E6-4850-A0EE-E6D57BEB4825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8E63C-24FE-4E29-BEA2-0FF862757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FCF77-CE6B-41AD-B990-A2CB74725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1CE-7388-4F80-AC1C-6BD74AE68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988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3492C-AC14-4AA7-B8EA-957886F5C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4B40A7-E9A2-4612-BFDD-7D3B69D83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70FBA-41B1-410C-BAEC-51859CA43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4A51-53E6-4850-A0EE-E6D57BEB4825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F6EDA-2336-4D5C-B965-7C5D73366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48941-E072-4373-A1ED-7861DB24F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1CE-7388-4F80-AC1C-6BD74AE68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824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9CB4F-58CC-45AF-9F3D-68E2722EC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77BAA-87B9-4E9E-AD26-F250076FA9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B3F1C2-C6DC-487F-9CBF-CD977F224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5BC2FE-0415-4291-80EA-6239786C8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4A51-53E6-4850-A0EE-E6D57BEB4825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B5DB2-C30E-4D8D-9492-8E23962FC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8043E-6685-4FB0-B8D5-3EAAB6D8A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1CE-7388-4F80-AC1C-6BD74AE68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731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0EFE6-2F9B-4F46-9893-C6FF233D9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17F8D-4EAE-4567-A1E2-9766CCE23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56782-B968-43D5-9DE1-477C78E55B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8590C6-175F-498F-BA66-BBEA54B26D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014A79-C645-4BEC-969A-2776C0AB79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52626-6947-4BE3-84B9-860B94BF1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4A51-53E6-4850-A0EE-E6D57BEB4825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965928-45AC-443F-87C6-B28CF3202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7F5583-AFB0-463B-960F-569CA844F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1CE-7388-4F80-AC1C-6BD74AE68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595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BEE61-F963-4637-A2A8-E948502E7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9942D2-7762-45AB-9355-B1C37E826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4A51-53E6-4850-A0EE-E6D57BEB4825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0F6172-B225-476C-AEA1-BF1B64684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C2AB6F-6CF9-4A5E-B1B2-D5E97A7C1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1CE-7388-4F80-AC1C-6BD74AE68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0255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091C73-B2AE-45C3-A730-32ED2D329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4A51-53E6-4850-A0EE-E6D57BEB4825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C35CB7-00C3-4C65-B2CA-3C6CB679F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B8B6A-40E5-4A57-AB29-1F73B93A7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1CE-7388-4F80-AC1C-6BD74AE68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366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0E3A8-2232-4BB2-A395-59D5D530E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8799F-2D55-4264-8090-4555C4BFB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3EA2AB-8BAF-4BFF-AA7C-3636F2FBE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21F8CA-CA18-446E-BAF9-D92C4F19D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4A51-53E6-4850-A0EE-E6D57BEB4825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A58763-44CB-4D7E-984E-8B5C56A4A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C715D6-640D-4279-8A4A-E23310F1B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1CE-7388-4F80-AC1C-6BD74AE68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8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96906-71E2-4040-AFA0-315958837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288E56-355B-44F7-B034-6141BF5825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F0E821-F051-46C0-8BC3-1319D0A95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A2E4E-6A85-4A5A-9C73-20E69E8B2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4A51-53E6-4850-A0EE-E6D57BEB4825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E5380-42DE-4D31-92E7-89FEF0F6E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F874DD-784C-43D9-9EAB-115A3BBE1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1CE-7388-4F80-AC1C-6BD74AE68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75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F12D6-6270-46D9-BF4F-798A2F2AE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AB49EC-3AE7-4214-94A6-F3F2DDB25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BE9BA-F287-4492-8B6B-55A08D32C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4A51-53E6-4850-A0EE-E6D57BEB4825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8CD20-D2A2-40CB-A75C-32DBB0031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AA275-CFD5-4656-AEAA-469AE67D0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1CE-7388-4F80-AC1C-6BD74AE68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1461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1250A7-308E-4616-B5DA-678D883FC6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D6CC9F-F6D8-40DD-87AF-B17DC13D06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2E224-C40D-41A5-8675-902A7B751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4A51-53E6-4850-A0EE-E6D57BEB4825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36C53-E4C9-4E53-B1B3-F0CE6B76F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79136-75FF-48C0-87C0-9DE7594F8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1CE-7388-4F80-AC1C-6BD74AE68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5695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E4E0B-5BDA-DF1E-D8EC-B9E7B15E6C8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6AD993-83D2-8DF3-F4CE-67575204D8C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2C068-929A-24F2-0A4D-08F9D7D8500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815523-D9CB-439F-AEEB-DBE0F5CC0C82}" type="datetime1">
              <a:rPr lang="en-GB"/>
              <a:pPr lvl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4414-1E3C-6F75-11C2-CBF755E590F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02713-429E-702F-B79D-4D194A3349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93CD63-B71D-44E7-BC06-1376B1FE584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8650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5F5DC-1FAA-BB1F-5AA7-32AD7452FCD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D3459-DE15-997E-C6A1-3DCB3408ABF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D742F-3102-AFE2-7C85-9981705ED35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CCBACD-101C-4D2D-85F5-2D45CD34C321}" type="datetime1">
              <a:rPr lang="en-GB"/>
              <a:pPr lvl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C6E27-03A9-0EE7-C55F-D74E8F15A4E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3BEC3-5760-CCCA-6DE7-BFA1A5AABC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093618-F45A-4894-90C5-92A392A8B22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199459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0D0EB-F83B-2A59-A42F-9782145C1E6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5A7F2-2AED-1A45-A3CE-AAFA557E5E7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727A5-E425-6373-CE7F-3BCE1F967BA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251D92-BF43-4E3C-AA25-3FD04A1FF11A}" type="datetime1">
              <a:rPr lang="en-GB"/>
              <a:pPr lvl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EBBDB-6DBD-5164-0374-5F461C1F969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70B9D-6D4B-29A9-CAB6-2CABE127E9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9D3D4F-4216-4D3F-9D3F-B17AF37419F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6902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CFBD0-E933-145A-96ED-BED41BECDD3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B9D11-D429-62B9-2706-2DAF0BA3661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2EC5C2-8F23-65AB-F652-37A7AA5E3E4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CCEFC-DFC2-D711-5E31-CC407AD8074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8E5757-35AC-49DB-BABE-B8C486B4FB1B}" type="datetime1">
              <a:rPr lang="en-GB"/>
              <a:pPr lvl="0"/>
              <a:t>06/07/2023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8E7638-44E0-5C00-6446-2E242895017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7F5902-0F25-F1EA-FE78-B646072A01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667B10-5167-4AAE-8F24-E01A2F0FD86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9568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189E9-5078-5AF7-0CB4-F735B414B55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81F49-DD03-0B99-2BBF-F32F6AD7A5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35ABA3-4D92-8BEB-9616-84CB4E0D896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BAE270-FBDC-28C9-2816-943ACF8C6124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4DAFDC-0A45-4ABB-6164-B23E5EB034EF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A659FC-D2BB-4358-0556-9293C6720CA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12CFE6-B647-436F-84E0-A40253D88D29}" type="datetime1">
              <a:rPr lang="en-GB"/>
              <a:pPr lvl="0"/>
              <a:t>06/07/2023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BC8662-5FDD-03D1-0F1B-0594A6D9E21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A4147B-B1EB-116E-2152-51123425CA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9450EB-5FE0-4FAC-8EF5-25C61D1F36E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6927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930E3-E0F0-A4A5-F8EF-B78682AF7A2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EA9C84-FD5C-DD15-2F6C-FC50134C485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47E629-068E-4518-A6A7-BE30A79C92A0}" type="datetime1">
              <a:rPr lang="en-GB"/>
              <a:pPr lvl="0"/>
              <a:t>06/07/2023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BC3F32-4471-2923-5C88-003E6E40EAB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3F91B5-6C6D-30CB-DA27-BAB033037F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A6E970-CAA4-4FA3-BB50-BCB6C375B4A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3577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FBEE57-63D5-6B50-FF4D-9BE68919C1F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155251-D3A4-4E9A-AC4B-F1F7EAF5DEF6}" type="datetime1">
              <a:rPr lang="en-GB"/>
              <a:pPr lvl="0"/>
              <a:t>06/07/2023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277041-D4A5-DE59-42A0-599EEE67F63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04F1E-48B2-ED69-0CA7-EAC98EB9A5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D391C3-11FB-4F58-98B9-A0C93B4ABF2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9321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31038-4C9F-9836-CD94-383A2EB177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45FC7-6F2B-49BE-1572-C1730F8A4D1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C1E89B-9883-1BD3-C184-700039C229E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EDA86-294F-EC19-CE31-20FF7167F1C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C5CB3A-AE2B-4258-B902-01581B158F75}" type="datetime1">
              <a:rPr lang="en-GB"/>
              <a:pPr lvl="0"/>
              <a:t>06/07/2023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744C9F-32B6-B304-E244-0945E2388CB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1A3D6-AA8A-BEF9-91DA-7FFA5235D3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ACCBBB-3888-4B0E-9729-5AEDEC03861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5117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AAA25-58DB-D6BB-87CF-35007DA0586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D60183-B3A8-72BE-CB17-C0B93DBF63E8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CC0540-C5EC-0A03-1388-1E040B86CFB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D53D1B-F639-9812-9ED9-098730F3B20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88FD26-9CDC-4FA0-B94C-D369285E6387}" type="datetime1">
              <a:rPr lang="en-GB"/>
              <a:pPr lvl="0"/>
              <a:t>06/07/2023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50087-7EAC-5329-7E21-FDD40147E3C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42E2FB-274F-C425-3869-31A3D98897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C8F683-BF4F-47B8-90F5-EB1F4094B14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3123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39BC0-C14F-B49F-0426-901C9A6F77C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8FBD3C-4A5D-027A-1DED-0C94B62BD74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A6414-E5D4-3839-D5F8-A43D39ABC20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E7FD26-135A-4535-9350-64899363FAA8}" type="datetime1">
              <a:rPr lang="en-GB"/>
              <a:pPr lvl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4AD35-C467-8E72-2EF6-9248A59A600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ED18F-9F4A-09AC-6F53-78A8A452D8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6BC1A6-1B9C-4AB0-8FD3-CDFEF9E0B64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163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9AC078-62D6-6766-F3BC-1D8DE0E85ECC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29D241-7A18-DF45-6727-F9BA2EB3479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58AB2-B34E-CBD8-B7F9-A65E689D37B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8282BE-704C-49B7-851F-39DC2FA61B0D}" type="datetime1">
              <a:rPr lang="en-GB"/>
              <a:pPr lvl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57BD9-040B-0A8A-88C4-BCDB7C4C114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A71F1-7152-1CA5-F382-E0168B4EC3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044FCD-3544-4A10-A2FD-958BB85A778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87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0644B8-3672-498C-893C-95008E916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A4161-E8DD-4614-AB2B-8604DFE1A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ABFE9-182D-4144-B494-FB871A173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E4A51-53E6-4850-A0EE-E6D57BEB4825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F0448-BF13-4B3D-86ED-9971399AE7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9BDD9-88ED-4D0C-801A-9BF32DAAF7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FE1CE-7388-4F80-AC1C-6BD74AE68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261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05C776-263D-923D-DA38-85A307F2ED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6E156-B89E-34FB-3CD3-EC41454400D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B4530-A347-93E7-1BE3-93BFDFD5878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9CB0830-2605-4D73-9D22-F038E3DC1810}" type="datetime1">
              <a:rPr lang="en-GB"/>
              <a:pPr lvl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B2415-C713-19ED-4553-40591437F2E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DA595-2EFF-B96F-42E9-76562485DC1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6841967-0032-4830-B9F5-A7616D62B5CE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Arrow Connector 23">
            <a:extLst>
              <a:ext uri="{FF2B5EF4-FFF2-40B4-BE49-F238E27FC236}">
                <a16:creationId xmlns:a16="http://schemas.microsoft.com/office/drawing/2014/main" id="{214CACD0-54E8-72A0-5DC1-D03ABD0ABD83}"/>
              </a:ext>
            </a:extLst>
          </p:cNvPr>
          <p:cNvCxnSpPr>
            <a:cxnSpLocks/>
          </p:cNvCxnSpPr>
          <p:nvPr/>
        </p:nvCxnSpPr>
        <p:spPr>
          <a:xfrm flipH="1">
            <a:off x="5832121" y="3900874"/>
            <a:ext cx="539" cy="2374149"/>
          </a:xfrm>
          <a:prstGeom prst="straightConnector1">
            <a:avLst/>
          </a:prstGeom>
          <a:noFill/>
          <a:ln w="25402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3" name="Straight Arrow Connector 21">
            <a:extLst>
              <a:ext uri="{FF2B5EF4-FFF2-40B4-BE49-F238E27FC236}">
                <a16:creationId xmlns:a16="http://schemas.microsoft.com/office/drawing/2014/main" id="{9AFC0B87-03E3-2F9F-A143-28D63BCA45CA}"/>
              </a:ext>
            </a:extLst>
          </p:cNvPr>
          <p:cNvCxnSpPr/>
          <p:nvPr/>
        </p:nvCxnSpPr>
        <p:spPr>
          <a:xfrm flipH="1">
            <a:off x="8570885" y="3044030"/>
            <a:ext cx="0" cy="343694"/>
          </a:xfrm>
          <a:prstGeom prst="straightConnector1">
            <a:avLst/>
          </a:prstGeom>
          <a:noFill/>
          <a:ln w="25402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4" name="Straight Arrow Connector 18">
            <a:extLst>
              <a:ext uri="{FF2B5EF4-FFF2-40B4-BE49-F238E27FC236}">
                <a16:creationId xmlns:a16="http://schemas.microsoft.com/office/drawing/2014/main" id="{2B2975A9-9AB3-0CA0-6929-ABCD80C44CED}"/>
              </a:ext>
            </a:extLst>
          </p:cNvPr>
          <p:cNvCxnSpPr/>
          <p:nvPr/>
        </p:nvCxnSpPr>
        <p:spPr>
          <a:xfrm>
            <a:off x="2930159" y="3078626"/>
            <a:ext cx="1" cy="298800"/>
          </a:xfrm>
          <a:prstGeom prst="straightConnector1">
            <a:avLst/>
          </a:prstGeom>
          <a:noFill/>
          <a:ln w="25402" cap="flat">
            <a:solidFill>
              <a:srgbClr val="4472C4"/>
            </a:solidFill>
            <a:prstDash val="solid"/>
            <a:miter/>
            <a:tailEnd type="arrow"/>
          </a:ln>
        </p:spPr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0CEF0627-3565-1619-812B-94226D3B6E35}"/>
              </a:ext>
            </a:extLst>
          </p:cNvPr>
          <p:cNvSpPr txBox="1"/>
          <p:nvPr/>
        </p:nvSpPr>
        <p:spPr>
          <a:xfrm>
            <a:off x="175980" y="90083"/>
            <a:ext cx="10303148" cy="830997"/>
          </a:xfrm>
          <a:prstGeom prst="rect">
            <a:avLst/>
          </a:prstGeom>
          <a:noFill/>
          <a:ln w="3172" cap="flat">
            <a:noFill/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i="0" strike="noStrike" kern="1200" cap="none" spc="0" baseline="0" dirty="0">
                <a:solidFill>
                  <a:srgbClr val="2166B2"/>
                </a:solidFill>
                <a:uFillTx/>
                <a:latin typeface="Calibri"/>
              </a:rPr>
              <a:t>Assessment of lower limb vasculature prior to first or second kidney alone transplant</a:t>
            </a:r>
          </a:p>
        </p:txBody>
      </p:sp>
      <p:sp>
        <p:nvSpPr>
          <p:cNvPr id="6" name="TextBox 9">
            <a:extLst>
              <a:ext uri="{FF2B5EF4-FFF2-40B4-BE49-F238E27FC236}">
                <a16:creationId xmlns:a16="http://schemas.microsoft.com/office/drawing/2014/main" id="{2296F06F-78C7-C057-95F2-012751AB3547}"/>
              </a:ext>
            </a:extLst>
          </p:cNvPr>
          <p:cNvSpPr txBox="1"/>
          <p:nvPr/>
        </p:nvSpPr>
        <p:spPr>
          <a:xfrm>
            <a:off x="284651" y="916639"/>
            <a:ext cx="5288979" cy="2151449"/>
          </a:xfrm>
          <a:prstGeom prst="rect">
            <a:avLst/>
          </a:prstGeom>
          <a:solidFill>
            <a:srgbClr val="FFFFFF"/>
          </a:solidFill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  <a:p>
            <a:pPr marL="285750" indent="-285750">
              <a:lnSpc>
                <a:spcPct val="120000"/>
              </a:lnSpc>
              <a:spcAft>
                <a:spcPts val="115"/>
              </a:spcAft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Age &gt;60yrs</a:t>
            </a:r>
            <a:r>
              <a:rPr lang="en-US" sz="1400" dirty="0">
                <a:solidFill>
                  <a:srgbClr val="000000"/>
                </a:solidFill>
                <a:latin typeface="Calibri"/>
              </a:rPr>
              <a:t> </a:t>
            </a:r>
            <a:endParaRPr lang="en-US" sz="14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History of diabetes</a:t>
            </a:r>
            <a:r>
              <a:rPr lang="en-US" sz="1400" dirty="0">
                <a:solidFill>
                  <a:srgbClr val="000000"/>
                </a:solidFill>
                <a:latin typeface="Calibri"/>
              </a:rPr>
              <a:t> </a:t>
            </a: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Previous DVT or PE</a:t>
            </a: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Previous femoral lines/ECMO</a:t>
            </a: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2nd transplant</a:t>
            </a:r>
            <a:endParaRPr lang="en-US" sz="1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A3168CAC-80DB-E698-726A-0EE73C79223F}"/>
              </a:ext>
            </a:extLst>
          </p:cNvPr>
          <p:cNvSpPr txBox="1"/>
          <p:nvPr/>
        </p:nvSpPr>
        <p:spPr>
          <a:xfrm>
            <a:off x="5787391" y="916639"/>
            <a:ext cx="5484628" cy="2122312"/>
          </a:xfrm>
          <a:prstGeom prst="rect">
            <a:avLst/>
          </a:prstGeom>
          <a:solidFill>
            <a:srgbClr val="FFFFFF"/>
          </a:solidFill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Diabetes &gt;15 years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ESRF ≥5 years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History of claudication/PVD/distal limb amputation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If CT KUB indicated for stone disease, ADPKD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Current or ex-heavy smoker (&gt;20 pack years or 20 cigarettes per day)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8" name="TextBox 15">
            <a:extLst>
              <a:ext uri="{FF2B5EF4-FFF2-40B4-BE49-F238E27FC236}">
                <a16:creationId xmlns:a16="http://schemas.microsoft.com/office/drawing/2014/main" id="{3A506233-0403-80C2-C66D-0379967125A2}"/>
              </a:ext>
            </a:extLst>
          </p:cNvPr>
          <p:cNvSpPr txBox="1"/>
          <p:nvPr/>
        </p:nvSpPr>
        <p:spPr>
          <a:xfrm>
            <a:off x="531786" y="4456566"/>
            <a:ext cx="4804998" cy="1310746"/>
          </a:xfrm>
          <a:prstGeom prst="rect">
            <a:avLst/>
          </a:prstGeom>
          <a:solidFill>
            <a:srgbClr val="FFFFFF"/>
          </a:solidFill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 dirty="0">
                <a:solidFill>
                  <a:srgbClr val="2166B2"/>
                </a:solidFill>
                <a:uFillTx/>
                <a:latin typeface="Calibri"/>
              </a:rPr>
              <a:t>Lower limb doppler of arteries and veins</a:t>
            </a:r>
            <a:endParaRPr lang="en-GB" sz="1400" b="1" i="0" u="none" strike="noStrike" kern="1200" cap="none" spc="0" baseline="0" dirty="0">
              <a:solidFill>
                <a:srgbClr val="2166B2"/>
              </a:solidFill>
              <a:uFillTx/>
              <a:latin typeface="Calibri"/>
              <a:ea typeface="Calibri"/>
              <a:cs typeface="Calibri"/>
            </a:endParaRPr>
          </a:p>
          <a:p>
            <a:pPr marL="0" marR="0" lvl="0" indent="0" algn="ctr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0" cap="none" spc="0" baseline="0" dirty="0">
                <a:solidFill>
                  <a:srgbClr val="2166B2"/>
                </a:solidFill>
                <a:uFillTx/>
                <a:latin typeface="Calibri"/>
              </a:rPr>
              <a:t>Lower limb </a:t>
            </a:r>
            <a:r>
              <a:rPr lang="en-GB" sz="1400" b="1" i="0" u="none" strike="noStrike" kern="0" cap="none" spc="0" baseline="0" dirty="0" err="1">
                <a:solidFill>
                  <a:srgbClr val="2166B2"/>
                </a:solidFill>
                <a:uFillTx/>
                <a:latin typeface="Calibri"/>
              </a:rPr>
              <a:t>CTa</a:t>
            </a:r>
            <a:r>
              <a:rPr lang="en-GB" sz="1400" b="1" i="0" u="none" strike="noStrike" kern="0" cap="none" spc="0" baseline="0" dirty="0">
                <a:solidFill>
                  <a:srgbClr val="2166B2"/>
                </a:solidFill>
                <a:uFillTx/>
                <a:latin typeface="Calibri"/>
              </a:rPr>
              <a:t> or </a:t>
            </a:r>
            <a:r>
              <a:rPr lang="en-GB" sz="1400" b="1" i="0" u="none" strike="noStrike" kern="0" cap="none" spc="0" baseline="0" dirty="0" err="1">
                <a:solidFill>
                  <a:srgbClr val="2166B2"/>
                </a:solidFill>
                <a:uFillTx/>
                <a:latin typeface="Calibri"/>
              </a:rPr>
              <a:t>MRa</a:t>
            </a:r>
            <a:r>
              <a:rPr lang="en-GB" sz="1400" b="1" i="0" u="none" strike="noStrike" kern="0" cap="none" spc="0" baseline="0" dirty="0">
                <a:solidFill>
                  <a:srgbClr val="2166B2"/>
                </a:solidFill>
                <a:uFillTx/>
                <a:latin typeface="Calibri"/>
              </a:rPr>
              <a:t> (if pre dialysis)</a:t>
            </a:r>
            <a:endParaRPr lang="en-GB" sz="1200" b="0" i="0" u="none" strike="noStrike" kern="0" cap="none" spc="0" baseline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History of PVD, symptoms of claudication or distal limb amputation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  <a:p>
            <a:pPr marL="285750" indent="-285750">
              <a:lnSpc>
                <a:spcPct val="120000"/>
              </a:lnSpc>
              <a:spcAft>
                <a:spcPts val="115"/>
              </a:spcAft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Absent LL pulses</a:t>
            </a:r>
            <a:r>
              <a:rPr lang="en-GB" sz="1200" dirty="0">
                <a:solidFill>
                  <a:srgbClr val="000000"/>
                </a:solidFill>
                <a:latin typeface="Calibri"/>
              </a:rPr>
              <a:t> </a:t>
            </a:r>
            <a:endParaRPr lang="en-GB" sz="1200" b="0" i="0" u="none" strike="noStrike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3</a:t>
            </a:r>
            <a:r>
              <a:rPr lang="en-GB" sz="1200" b="0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</a:rPr>
              <a:t>rd</a:t>
            </a: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or subsequent kidney transplant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9" name="TextBox 16">
            <a:extLst>
              <a:ext uri="{FF2B5EF4-FFF2-40B4-BE49-F238E27FC236}">
                <a16:creationId xmlns:a16="http://schemas.microsoft.com/office/drawing/2014/main" id="{B221532F-F38B-F097-174D-D26309A74AE6}"/>
              </a:ext>
            </a:extLst>
          </p:cNvPr>
          <p:cNvSpPr txBox="1"/>
          <p:nvPr/>
        </p:nvSpPr>
        <p:spPr>
          <a:xfrm>
            <a:off x="6369729" y="4410667"/>
            <a:ext cx="4805007" cy="804964"/>
          </a:xfrm>
          <a:prstGeom prst="rect">
            <a:avLst/>
          </a:prstGeom>
          <a:solidFill>
            <a:srgbClr val="FFFFFF"/>
          </a:solidFill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 dirty="0">
                <a:solidFill>
                  <a:srgbClr val="2166B2"/>
                </a:solidFill>
                <a:uFillTx/>
                <a:latin typeface="Calibri"/>
              </a:rPr>
              <a:t>MR Venogram</a:t>
            </a:r>
          </a:p>
          <a:p>
            <a:pPr marL="171450" indent="-171450">
              <a:lnSpc>
                <a:spcPct val="120000"/>
              </a:lnSpc>
              <a:spcAft>
                <a:spcPts val="115"/>
              </a:spcAft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Uncertainty about iliac veins from previous imaging</a:t>
            </a:r>
            <a:r>
              <a:rPr lang="en-GB" sz="1200" dirty="0">
                <a:solidFill>
                  <a:srgbClr val="000000"/>
                </a:solidFill>
                <a:latin typeface="Calibri"/>
              </a:rPr>
              <a:t> 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  <a:p>
            <a:pPr marL="171450" marR="0" lvl="0" indent="-1714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Doppler findings, </a:t>
            </a:r>
            <a:r>
              <a:rPr lang="en-GB" sz="1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Hx</a:t>
            </a: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of ECMO</a:t>
            </a:r>
            <a:r>
              <a:rPr lang="en-GB" sz="12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or complex DVT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E57E57AA-2DD0-2FE7-0FD4-5BC7B103B008}"/>
              </a:ext>
            </a:extLst>
          </p:cNvPr>
          <p:cNvSpPr txBox="1"/>
          <p:nvPr/>
        </p:nvSpPr>
        <p:spPr>
          <a:xfrm>
            <a:off x="294939" y="3428915"/>
            <a:ext cx="11075443" cy="400110"/>
          </a:xfrm>
          <a:prstGeom prst="rect">
            <a:avLst/>
          </a:prstGeom>
          <a:noFill/>
          <a:ln w="12700" cap="flat">
            <a:solidFill>
              <a:srgbClr val="2166B2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Surgical assessment and consideration of further investigation</a:t>
            </a: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D3884BDB-FB7C-48C7-C418-657E2C3BDF7C}"/>
              </a:ext>
            </a:extLst>
          </p:cNvPr>
          <p:cNvSpPr txBox="1"/>
          <p:nvPr/>
        </p:nvSpPr>
        <p:spPr>
          <a:xfrm>
            <a:off x="299548" y="6275023"/>
            <a:ext cx="11085742" cy="379632"/>
          </a:xfrm>
          <a:prstGeom prst="rect">
            <a:avLst/>
          </a:prstGeom>
          <a:noFill/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Discussion at radiology and/or listing MDT</a:t>
            </a:r>
          </a:p>
        </p:txBody>
      </p:sp>
      <p:cxnSp>
        <p:nvCxnSpPr>
          <p:cNvPr id="12" name="Straight Arrow Connector 23">
            <a:extLst>
              <a:ext uri="{FF2B5EF4-FFF2-40B4-BE49-F238E27FC236}">
                <a16:creationId xmlns:a16="http://schemas.microsoft.com/office/drawing/2014/main" id="{96568878-3110-DAF1-DD34-76D120DE96BD}"/>
              </a:ext>
            </a:extLst>
          </p:cNvPr>
          <p:cNvCxnSpPr>
            <a:cxnSpLocks/>
          </p:cNvCxnSpPr>
          <p:nvPr/>
        </p:nvCxnSpPr>
        <p:spPr>
          <a:xfrm>
            <a:off x="5848108" y="3859685"/>
            <a:ext cx="2807620" cy="555693"/>
          </a:xfrm>
          <a:prstGeom prst="straightConnector1">
            <a:avLst/>
          </a:prstGeom>
          <a:noFill/>
          <a:ln w="25402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13" name="Straight Arrow Connector 23">
            <a:extLst>
              <a:ext uri="{FF2B5EF4-FFF2-40B4-BE49-F238E27FC236}">
                <a16:creationId xmlns:a16="http://schemas.microsoft.com/office/drawing/2014/main" id="{6B1D8AE6-C5FF-29CF-88BA-5AD147B92861}"/>
              </a:ext>
            </a:extLst>
          </p:cNvPr>
          <p:cNvCxnSpPr>
            <a:stCxn id="10" idx="2"/>
          </p:cNvCxnSpPr>
          <p:nvPr/>
        </p:nvCxnSpPr>
        <p:spPr>
          <a:xfrm flipH="1">
            <a:off x="2947812" y="3829025"/>
            <a:ext cx="2884849" cy="586354"/>
          </a:xfrm>
          <a:prstGeom prst="straightConnector1">
            <a:avLst/>
          </a:prstGeom>
          <a:noFill/>
          <a:ln w="25402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14" name="Straight Arrow Connector 22">
            <a:extLst>
              <a:ext uri="{FF2B5EF4-FFF2-40B4-BE49-F238E27FC236}">
                <a16:creationId xmlns:a16="http://schemas.microsoft.com/office/drawing/2014/main" id="{4D57FD19-6FAD-9B2C-1837-687E458C75AA}"/>
              </a:ext>
            </a:extLst>
          </p:cNvPr>
          <p:cNvCxnSpPr/>
          <p:nvPr/>
        </p:nvCxnSpPr>
        <p:spPr>
          <a:xfrm>
            <a:off x="3027528" y="5767304"/>
            <a:ext cx="0" cy="505330"/>
          </a:xfrm>
          <a:prstGeom prst="straightConnector1">
            <a:avLst/>
          </a:prstGeom>
          <a:noFill/>
          <a:ln w="25402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15" name="Straight Arrow Connector 22">
            <a:extLst>
              <a:ext uri="{FF2B5EF4-FFF2-40B4-BE49-F238E27FC236}">
                <a16:creationId xmlns:a16="http://schemas.microsoft.com/office/drawing/2014/main" id="{55EB9A86-B61D-3512-B985-F66D2AD9736D}"/>
              </a:ext>
            </a:extLst>
          </p:cNvPr>
          <p:cNvCxnSpPr/>
          <p:nvPr/>
        </p:nvCxnSpPr>
        <p:spPr>
          <a:xfrm>
            <a:off x="8568190" y="5227989"/>
            <a:ext cx="1" cy="1038796"/>
          </a:xfrm>
          <a:prstGeom prst="straightConnector1">
            <a:avLst/>
          </a:prstGeom>
          <a:noFill/>
          <a:ln w="25402" cap="flat">
            <a:solidFill>
              <a:srgbClr val="4472C4"/>
            </a:solidFill>
            <a:prstDash val="solid"/>
            <a:miter/>
            <a:tailEnd type="arrow"/>
          </a:ln>
        </p:spPr>
      </p:cxnSp>
      <p:sp>
        <p:nvSpPr>
          <p:cNvPr id="16" name="TextBox 4">
            <a:extLst>
              <a:ext uri="{FF2B5EF4-FFF2-40B4-BE49-F238E27FC236}">
                <a16:creationId xmlns:a16="http://schemas.microsoft.com/office/drawing/2014/main" id="{83468AE2-A97D-D317-742E-3914FFCC4B6B}"/>
              </a:ext>
            </a:extLst>
          </p:cNvPr>
          <p:cNvSpPr txBox="1"/>
          <p:nvPr/>
        </p:nvSpPr>
        <p:spPr>
          <a:xfrm>
            <a:off x="367029" y="981558"/>
            <a:ext cx="5021241" cy="379632"/>
          </a:xfrm>
          <a:prstGeom prst="rect">
            <a:avLst/>
          </a:prstGeom>
          <a:noFill/>
          <a:ln w="3172" cap="flat">
            <a:noFill/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285750" marR="0" lvl="0" indent="-28575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2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2166B2"/>
                </a:solidFill>
                <a:uFillTx/>
                <a:latin typeface="Calibri"/>
              </a:rPr>
              <a:t>Doppler of iliac and femoral arteries and veins</a:t>
            </a:r>
            <a:endParaRPr lang="en-US" dirty="0">
              <a:solidFill>
                <a:srgbClr val="2166B2"/>
              </a:solidFill>
            </a:endParaRPr>
          </a:p>
        </p:txBody>
      </p:sp>
      <p:sp>
        <p:nvSpPr>
          <p:cNvPr id="17" name="TextBox 6">
            <a:extLst>
              <a:ext uri="{FF2B5EF4-FFF2-40B4-BE49-F238E27FC236}">
                <a16:creationId xmlns:a16="http://schemas.microsoft.com/office/drawing/2014/main" id="{7E315BF1-BFB6-D832-DCF8-F6DC6F5B1FDA}"/>
              </a:ext>
            </a:extLst>
          </p:cNvPr>
          <p:cNvSpPr txBox="1"/>
          <p:nvPr/>
        </p:nvSpPr>
        <p:spPr>
          <a:xfrm>
            <a:off x="5545945" y="976951"/>
            <a:ext cx="5628790" cy="671979"/>
          </a:xfrm>
          <a:prstGeom prst="rect">
            <a:avLst/>
          </a:prstGeom>
          <a:noFill/>
          <a:ln w="3172" cap="flat">
            <a:noFill/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742950" marR="0" lvl="1" indent="-285750" defTabSz="9144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2166B2"/>
                </a:solidFill>
                <a:uFillTx/>
                <a:latin typeface="Calibri"/>
              </a:rPr>
              <a:t>Non Contrast CT of abdomen and pelvis*</a:t>
            </a:r>
            <a:endParaRPr lang="en-US">
              <a:solidFill>
                <a:srgbClr val="2166B2"/>
              </a:solidFill>
              <a:ea typeface="Calibri" panose="020F0502020204030204"/>
              <a:cs typeface="Calibri" panose="020F0502020204030204"/>
            </a:endParaRPr>
          </a:p>
          <a:p>
            <a:pPr marL="742950" marR="0" lvl="1" indent="-285750" defTabSz="914400" rtl="0" fontAlgn="auto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2166B2"/>
                </a:solidFill>
                <a:uFillTx/>
                <a:latin typeface="Calibri"/>
              </a:rPr>
              <a:t>Doppler of iliac and femoral arteries and veins</a:t>
            </a:r>
            <a:endParaRPr lang="en-GB" sz="1800" b="0" i="0" u="none" strike="noStrike" kern="1200" cap="none" spc="0" baseline="0" dirty="0">
              <a:solidFill>
                <a:srgbClr val="2166B2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8" name="TextBox 74">
            <a:extLst>
              <a:ext uri="{FF2B5EF4-FFF2-40B4-BE49-F238E27FC236}">
                <a16:creationId xmlns:a16="http://schemas.microsoft.com/office/drawing/2014/main" id="{EC4B73B0-9300-7C39-8F80-7A196937D65D}"/>
              </a:ext>
            </a:extLst>
          </p:cNvPr>
          <p:cNvSpPr txBox="1"/>
          <p:nvPr/>
        </p:nvSpPr>
        <p:spPr>
          <a:xfrm>
            <a:off x="11361972" y="919476"/>
            <a:ext cx="400110" cy="2117259"/>
          </a:xfrm>
          <a:prstGeom prst="rect">
            <a:avLst/>
          </a:prstGeom>
          <a:noFill/>
          <a:ln w="31747" cap="flat">
            <a:solidFill>
              <a:srgbClr val="FF0000"/>
            </a:solidFill>
            <a:prstDash val="solid"/>
            <a:miter/>
          </a:ln>
        </p:spPr>
        <p:txBody>
          <a:bodyPr vert="eaVert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Before surgical assessment</a:t>
            </a:r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D8EE776-F474-35F7-6AB7-B6CEAEF96A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216" y="138015"/>
            <a:ext cx="1690528" cy="65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4D93F5B-4762-80CA-BDE0-DF456C9E4449}"/>
              </a:ext>
            </a:extLst>
          </p:cNvPr>
          <p:cNvSpPr txBox="1"/>
          <p:nvPr/>
        </p:nvSpPr>
        <p:spPr>
          <a:xfrm>
            <a:off x="10885273" y="6525397"/>
            <a:ext cx="136336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" dirty="0">
                <a:ea typeface="Calibri"/>
                <a:cs typeface="Calibri"/>
              </a:rPr>
              <a:t>v. 1.0Final February 2023</a:t>
            </a:r>
            <a:r>
              <a:rPr lang="en-US" dirty="0">
                <a:ea typeface="Calibri"/>
                <a:cs typeface="Calibri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87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6367C-C902-4508-6C3B-2B61E098E0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7500" y="262156"/>
            <a:ext cx="10515600" cy="748911"/>
          </a:xfrm>
        </p:spPr>
        <p:txBody>
          <a:bodyPr/>
          <a:lstStyle/>
          <a:p>
            <a:pPr lvl="0"/>
            <a:r>
              <a:rPr lang="en-GB" sz="2400" b="1" dirty="0">
                <a:solidFill>
                  <a:srgbClr val="2166B2"/>
                </a:solidFill>
                <a:latin typeface="Calibri"/>
                <a:ea typeface="Calibri"/>
                <a:cs typeface="Calibri"/>
              </a:rPr>
              <a:t>Indication for scans and MDT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4C28A-1576-D657-77EE-3A3BE23183B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7501" y="1228384"/>
            <a:ext cx="11019818" cy="4667243"/>
          </a:xfrm>
        </p:spPr>
        <p:txBody>
          <a:bodyPr/>
          <a:lstStyle/>
          <a:p>
            <a:pPr marL="0" lvl="0" indent="0">
              <a:lnSpc>
                <a:spcPct val="70000"/>
              </a:lnSpc>
              <a:buNone/>
            </a:pPr>
            <a:r>
              <a:rPr lang="en-GB" sz="1800" b="1" dirty="0"/>
              <a:t>Aorto-iliac doppler of arteries and veins</a:t>
            </a:r>
            <a:endParaRPr lang="en-US" sz="1800" b="1"/>
          </a:p>
          <a:p>
            <a:pPr lvl="1">
              <a:lnSpc>
                <a:spcPct val="70000"/>
              </a:lnSpc>
            </a:pPr>
            <a:r>
              <a:rPr lang="en-GB" sz="1600" dirty="0"/>
              <a:t>Pre kidney transplant. Patency of vessels, obstruction to blood flow and vascular calcification</a:t>
            </a:r>
            <a:endParaRPr lang="en-GB" sz="1600" dirty="0">
              <a:ea typeface="Calibri"/>
              <a:cs typeface="Calibri"/>
            </a:endParaRPr>
          </a:p>
          <a:p>
            <a:pPr marL="457200" lvl="1" indent="0">
              <a:lnSpc>
                <a:spcPct val="70000"/>
              </a:lnSpc>
              <a:buNone/>
            </a:pPr>
            <a:endParaRPr lang="en-GB" sz="2200" dirty="0">
              <a:ea typeface="Calibri"/>
              <a:cs typeface="Calibri"/>
            </a:endParaRPr>
          </a:p>
          <a:p>
            <a:pPr marL="0" lvl="0" indent="0">
              <a:lnSpc>
                <a:spcPct val="70000"/>
              </a:lnSpc>
              <a:buNone/>
            </a:pPr>
            <a:r>
              <a:rPr lang="en-GB" sz="1800" b="1" dirty="0"/>
              <a:t>Lower limb doppler of arteries and veins</a:t>
            </a:r>
            <a:endParaRPr lang="en-GB" sz="1800" b="1" dirty="0">
              <a:ea typeface="Calibri"/>
              <a:cs typeface="Calibri"/>
            </a:endParaRPr>
          </a:p>
          <a:p>
            <a:pPr lvl="1">
              <a:lnSpc>
                <a:spcPct val="70000"/>
              </a:lnSpc>
            </a:pPr>
            <a:r>
              <a:rPr lang="en-GB" sz="1600" dirty="0"/>
              <a:t>Pre kidney transplant. Known or symptomatic vascular disease. Patency of vessels, obstruction to blood flow and vascular calcification. Distal run off</a:t>
            </a:r>
            <a:endParaRPr lang="en-GB" sz="1600" dirty="0">
              <a:ea typeface="Calibri"/>
              <a:cs typeface="Calibri"/>
            </a:endParaRPr>
          </a:p>
          <a:p>
            <a:pPr marL="457200" lvl="1" indent="0">
              <a:lnSpc>
                <a:spcPct val="70000"/>
              </a:lnSpc>
              <a:buNone/>
            </a:pPr>
            <a:endParaRPr lang="en-GB" sz="2200" dirty="0">
              <a:ea typeface="Calibri"/>
              <a:cs typeface="Calibri"/>
            </a:endParaRPr>
          </a:p>
          <a:p>
            <a:pPr marL="0" lvl="0" indent="0">
              <a:lnSpc>
                <a:spcPct val="70000"/>
              </a:lnSpc>
              <a:buNone/>
            </a:pPr>
            <a:r>
              <a:rPr lang="en-GB" sz="1800" b="1" dirty="0"/>
              <a:t>Non-Contrast CT of abdomen and pelvis</a:t>
            </a:r>
            <a:endParaRPr lang="en-GB" sz="1800" b="1" dirty="0">
              <a:ea typeface="Calibri"/>
              <a:cs typeface="Calibri"/>
            </a:endParaRPr>
          </a:p>
          <a:p>
            <a:pPr lvl="1">
              <a:lnSpc>
                <a:spcPct val="70000"/>
              </a:lnSpc>
            </a:pPr>
            <a:r>
              <a:rPr lang="en-GB" sz="1600" dirty="0"/>
              <a:t>Pre kidney transplant. Evidence of vascular calcification in aorta or </a:t>
            </a:r>
            <a:r>
              <a:rPr lang="en-GB" sz="1600" dirty="0" err="1"/>
              <a:t>iliacs</a:t>
            </a:r>
            <a:endParaRPr lang="en-GB" sz="1600" dirty="0" err="1">
              <a:ea typeface="Calibri"/>
              <a:cs typeface="Calibri"/>
            </a:endParaRPr>
          </a:p>
          <a:p>
            <a:pPr marL="457200" lvl="1" indent="0">
              <a:lnSpc>
                <a:spcPct val="70000"/>
              </a:lnSpc>
              <a:buNone/>
            </a:pPr>
            <a:endParaRPr lang="en-GB" sz="2200" dirty="0">
              <a:ea typeface="Calibri"/>
              <a:cs typeface="Calibri"/>
            </a:endParaRPr>
          </a:p>
          <a:p>
            <a:pPr marL="0" lvl="0" indent="0">
              <a:lnSpc>
                <a:spcPct val="70000"/>
              </a:lnSpc>
              <a:buNone/>
            </a:pPr>
            <a:r>
              <a:rPr lang="en-GB" sz="1800" b="1" dirty="0"/>
              <a:t>Lower limb CT angiogram with non contrast phase or </a:t>
            </a:r>
            <a:r>
              <a:rPr lang="en-GB" sz="1800" b="1" err="1"/>
              <a:t>MRa</a:t>
            </a:r>
            <a:r>
              <a:rPr lang="en-GB" sz="1800" b="1" dirty="0"/>
              <a:t> (if pre dialysis)</a:t>
            </a:r>
            <a:endParaRPr lang="en-GB" sz="1800" b="1" dirty="0">
              <a:ea typeface="Calibri"/>
              <a:cs typeface="Calibri"/>
            </a:endParaRPr>
          </a:p>
          <a:p>
            <a:pPr lvl="1">
              <a:lnSpc>
                <a:spcPct val="70000"/>
              </a:lnSpc>
            </a:pPr>
            <a:r>
              <a:rPr lang="en-GB" sz="1600" dirty="0"/>
              <a:t>Pre kidney transplant. Evidence of vascular calcification in aorta or </a:t>
            </a:r>
            <a:r>
              <a:rPr lang="en-GB" sz="1600" dirty="0" err="1"/>
              <a:t>iliacs</a:t>
            </a:r>
            <a:r>
              <a:rPr lang="en-GB" sz="1600" dirty="0"/>
              <a:t>. Obstruction to flow or significant vascular disease in distal vessels</a:t>
            </a:r>
            <a:endParaRPr lang="en-GB" sz="1600" dirty="0">
              <a:ea typeface="Calibri"/>
              <a:cs typeface="Calibri"/>
            </a:endParaRPr>
          </a:p>
          <a:p>
            <a:pPr lvl="1">
              <a:lnSpc>
                <a:spcPct val="70000"/>
              </a:lnSpc>
            </a:pPr>
            <a:endParaRPr lang="en-GB" sz="2200"/>
          </a:p>
          <a:p>
            <a:pPr marL="0" indent="0" algn="ctr">
              <a:lnSpc>
                <a:spcPct val="70000"/>
              </a:lnSpc>
              <a:buNone/>
            </a:pPr>
            <a:r>
              <a:rPr lang="en-GB" sz="2000" dirty="0">
                <a:solidFill>
                  <a:srgbClr val="2166B2"/>
                </a:solidFill>
              </a:rPr>
              <a:t>All non-vascular abnormalities found on scan should be discussed in radiology MDT prior to surgical assessment (i.e., RCC or other masses or abnormalities)</a:t>
            </a:r>
            <a:endParaRPr lang="en-GB" sz="2000" dirty="0">
              <a:solidFill>
                <a:srgbClr val="2166B2"/>
              </a:solidFill>
              <a:ea typeface="Calibri"/>
              <a:cs typeface="Calibri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F43169E-AD69-BC97-4DF1-DAE5D56F8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216" y="138015"/>
            <a:ext cx="1690528" cy="65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173C103-7DE3-66EC-18F6-E2FAFFE2E959}"/>
              </a:ext>
            </a:extLst>
          </p:cNvPr>
          <p:cNvSpPr txBox="1"/>
          <p:nvPr/>
        </p:nvSpPr>
        <p:spPr>
          <a:xfrm>
            <a:off x="10885273" y="6453316"/>
            <a:ext cx="136336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" dirty="0">
                <a:ea typeface="Calibri"/>
                <a:cs typeface="Calibri"/>
              </a:rPr>
              <a:t>v. 1.0Final February 2023</a:t>
            </a:r>
            <a:r>
              <a:rPr lang="en-US" dirty="0">
                <a:ea typeface="Calibri"/>
                <a:cs typeface="Calibri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374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2E613857E7BD4A946832FA057260E5" ma:contentTypeVersion="4" ma:contentTypeDescription="Create a new document." ma:contentTypeScope="" ma:versionID="bf078678627475357e21c572728eb7c5">
  <xsd:schema xmlns:xsd="http://www.w3.org/2001/XMLSchema" xmlns:xs="http://www.w3.org/2001/XMLSchema" xmlns:p="http://schemas.microsoft.com/office/2006/metadata/properties" xmlns:ns2="92ef0346-66b8-4c2b-9e61-2ec91751e7cf" xmlns:ns3="8e82bf06-3a88-4e5c-a923-288994c58ea6" targetNamespace="http://schemas.microsoft.com/office/2006/metadata/properties" ma:root="true" ma:fieldsID="a09fc1e4f0865e7142c24c377789e9e9" ns2:_="" ns3:_="">
    <xsd:import namespace="92ef0346-66b8-4c2b-9e61-2ec91751e7cf"/>
    <xsd:import namespace="8e82bf06-3a88-4e5c-a923-288994c58e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f0346-66b8-4c2b-9e61-2ec91751e7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82bf06-3a88-4e5c-a923-288994c58e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e82bf06-3a88-4e5c-a923-288994c58ea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900804BC-3180-4427-8658-8273F041A49D}"/>
</file>

<file path=customXml/itemProps2.xml><?xml version="1.0" encoding="utf-8"?>
<ds:datastoreItem xmlns:ds="http://schemas.openxmlformats.org/officeDocument/2006/customXml" ds:itemID="{59A55E51-ADD3-482C-ADA3-6E2F725B37A6}"/>
</file>

<file path=customXml/itemProps3.xml><?xml version="1.0" encoding="utf-8"?>
<ds:datastoreItem xmlns:ds="http://schemas.openxmlformats.org/officeDocument/2006/customXml" ds:itemID="{B81C8997-A0A5-47A0-B9FB-83436F282B1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office theme</vt:lpstr>
      <vt:lpstr>Office Theme</vt:lpstr>
      <vt:lpstr>Office Theme</vt:lpstr>
      <vt:lpstr>PowerPoint Presentation</vt:lpstr>
      <vt:lpstr>Indication for scans and MDT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121</cp:revision>
  <dcterms:created xsi:type="dcterms:W3CDTF">2023-07-06T15:41:33Z</dcterms:created>
  <dcterms:modified xsi:type="dcterms:W3CDTF">2023-07-06T16:01:26Z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0x0101004C2E613857E7BD4A946832FA057260E5</vt:lpwstr>
  </property>
  <property fmtid="{D5CDD505-2E9C-101B-9397-08002B2CF9AE}" pid="3" name="Order">
    <vt:r8>340000</vt:r8>
  </property>
  <property fmtid="{D5CDD505-2E9C-101B-9397-08002B2CF9AE}" pid="4" name="TriggerFlowInfo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</Properties>
</file>