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72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05A65E-2BE0-9875-3377-5C4FCA39C6E2}" v="75" dt="2023-07-11T15:32:59.634"/>
    <p1510:client id="{6680E276-8A92-4CD9-BEA0-E7E75BAABEB3}" v="107" dt="2023-07-06T16:42:52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NNINGHAM, Nicola (ST GEORGE'S UNIVERSITY HOSPITALS NHS FOUNDATION TRUST)" userId="S::nicola.cunningham14@nhs.net::5974eece-eca4-4cc3-bdc0-b43a94eb2d32" providerId="AD" clId="Web-{3705A65E-2BE0-9875-3377-5C4FCA39C6E2}"/>
    <pc:docChg chg="delSld modSld">
      <pc:chgData name="CUNNINGHAM, Nicola (ST GEORGE'S UNIVERSITY HOSPITALS NHS FOUNDATION TRUST)" userId="S::nicola.cunningham14@nhs.net::5974eece-eca4-4cc3-bdc0-b43a94eb2d32" providerId="AD" clId="Web-{3705A65E-2BE0-9875-3377-5C4FCA39C6E2}" dt="2023-07-11T15:32:59.634" v="43" actId="14100"/>
      <pc:docMkLst>
        <pc:docMk/>
      </pc:docMkLst>
      <pc:sldChg chg="modSp">
        <pc:chgData name="CUNNINGHAM, Nicola (ST GEORGE'S UNIVERSITY HOSPITALS NHS FOUNDATION TRUST)" userId="S::nicola.cunningham14@nhs.net::5974eece-eca4-4cc3-bdc0-b43a94eb2d32" providerId="AD" clId="Web-{3705A65E-2BE0-9875-3377-5C4FCA39C6E2}" dt="2023-07-11T15:32:59.634" v="43" actId="14100"/>
        <pc:sldMkLst>
          <pc:docMk/>
          <pc:sldMk cId="3873873939" sldId="257"/>
        </pc:sldMkLst>
        <pc:sp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1:56.898" v="30" actId="20577"/>
          <ac:spMkLst>
            <pc:docMk/>
            <pc:sldMk cId="3873873939" sldId="257"/>
            <ac:spMk id="7" creationId="{D2FC0EAF-5F6D-DEC4-8EB2-10DD26CFD0E1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2:02.335" v="35" actId="20577"/>
          <ac:spMkLst>
            <pc:docMk/>
            <pc:sldMk cId="3873873939" sldId="257"/>
            <ac:spMk id="8" creationId="{C69B1FE9-F26A-8A70-6440-CD1FB11A57EC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1:25.381" v="25" actId="20577"/>
          <ac:spMkLst>
            <pc:docMk/>
            <pc:sldMk cId="3873873939" sldId="257"/>
            <ac:spMk id="9" creationId="{4C553843-3868-18CB-D25A-FB3CA624865B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1:37.116" v="26" actId="20577"/>
          <ac:spMkLst>
            <pc:docMk/>
            <pc:sldMk cId="3873873939" sldId="257"/>
            <ac:spMk id="10" creationId="{ABDC6FBF-662E-5B43-57E4-D16ACF6ADA02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1:44.710" v="27" actId="20577"/>
          <ac:spMkLst>
            <pc:docMk/>
            <pc:sldMk cId="3873873939" sldId="257"/>
            <ac:spMk id="11" creationId="{A89C179C-A6DE-0B99-2263-2793EFEA7113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1:49.226" v="28" actId="20577"/>
          <ac:spMkLst>
            <pc:docMk/>
            <pc:sldMk cId="3873873939" sldId="257"/>
            <ac:spMk id="12" creationId="{22EEB83B-6703-E4FA-4D6E-3E915D0B659B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2:27.383" v="39" actId="20577"/>
          <ac:spMkLst>
            <pc:docMk/>
            <pc:sldMk cId="3873873939" sldId="257"/>
            <ac:spMk id="13" creationId="{04898EE5-A380-E157-F8C6-420FE6C1F76E}"/>
          </ac:spMkLst>
        </pc:spChg>
        <pc:cxn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2:51.118" v="42" actId="14100"/>
          <ac:cxnSpMkLst>
            <pc:docMk/>
            <pc:sldMk cId="3873873939" sldId="257"/>
            <ac:cxnSpMk id="2" creationId="{0263C486-3CA9-F14D-235F-4168D82AC755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2:44.899" v="41" actId="14100"/>
          <ac:cxnSpMkLst>
            <pc:docMk/>
            <pc:sldMk cId="3873873939" sldId="257"/>
            <ac:cxnSpMk id="3" creationId="{F44364A4-1574-1B23-17C8-3301FC083874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2:32.633" v="40" actId="14100"/>
          <ac:cxnSpMkLst>
            <pc:docMk/>
            <pc:sldMk cId="3873873939" sldId="257"/>
            <ac:cxnSpMk id="4" creationId="{94768B5A-E687-8DF5-C67A-372DA7250304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3705A65E-2BE0-9875-3377-5C4FCA39C6E2}" dt="2023-07-11T15:32:59.634" v="43" actId="14100"/>
          <ac:cxnSpMkLst>
            <pc:docMk/>
            <pc:sldMk cId="3873873939" sldId="257"/>
            <ac:cxnSpMk id="5" creationId="{C433E906-328A-276E-8595-6D73CF6B7BDE}"/>
          </ac:cxnSpMkLst>
        </pc:cxnChg>
      </pc:sldChg>
      <pc:sldChg chg="del">
        <pc:chgData name="CUNNINGHAM, Nicola (ST GEORGE'S UNIVERSITY HOSPITALS NHS FOUNDATION TRUST)" userId="S::nicola.cunningham14@nhs.net::5974eece-eca4-4cc3-bdc0-b43a94eb2d32" providerId="AD" clId="Web-{3705A65E-2BE0-9875-3377-5C4FCA39C6E2}" dt="2023-07-11T15:28:19.189" v="0"/>
        <pc:sldMkLst>
          <pc:docMk/>
          <pc:sldMk cId="2635737456" sldId="258"/>
        </pc:sldMkLst>
      </pc:sldChg>
    </pc:docChg>
  </pc:docChgLst>
  <pc:docChgLst>
    <pc:chgData name="CUNNINGHAM, Nicola (ST GEORGE'S UNIVERSITY HOSPITALS NHS FOUNDATION TRUST)" userId="S::nicola.cunningham14@nhs.net::5974eece-eca4-4cc3-bdc0-b43a94eb2d32" providerId="AD" clId="Web-{6680E276-8A92-4CD9-BEA0-E7E75BAABEB3}"/>
    <pc:docChg chg="addSld delSld modSld addMainMaster modMainMaster">
      <pc:chgData name="CUNNINGHAM, Nicola (ST GEORGE'S UNIVERSITY HOSPITALS NHS FOUNDATION TRUST)" userId="S::nicola.cunningham14@nhs.net::5974eece-eca4-4cc3-bdc0-b43a94eb2d32" providerId="AD" clId="Web-{6680E276-8A92-4CD9-BEA0-E7E75BAABEB3}" dt="2023-07-06T16:13:56.425" v="63" actId="1076"/>
      <pc:docMkLst>
        <pc:docMk/>
      </pc:docMkLst>
      <pc:sldChg chg="del">
        <pc:chgData name="CUNNINGHAM, Nicola (ST GEORGE'S UNIVERSITY HOSPITALS NHS FOUNDATION TRUST)" userId="S::nicola.cunningham14@nhs.net::5974eece-eca4-4cc3-bdc0-b43a94eb2d32" providerId="AD" clId="Web-{6680E276-8A92-4CD9-BEA0-E7E75BAABEB3}" dt="2023-07-06T16:05:13.936" v="2"/>
        <pc:sldMkLst>
          <pc:docMk/>
          <pc:sldMk cId="109857222" sldId="256"/>
        </pc:sldMkLst>
      </pc:sldChg>
      <pc:sldChg chg="addSp delSp modSp add">
        <pc:chgData name="CUNNINGHAM, Nicola (ST GEORGE'S UNIVERSITY HOSPITALS NHS FOUNDATION TRUST)" userId="S::nicola.cunningham14@nhs.net::5974eece-eca4-4cc3-bdc0-b43a94eb2d32" providerId="AD" clId="Web-{6680E276-8A92-4CD9-BEA0-E7E75BAABEB3}" dt="2023-07-06T16:13:56.425" v="63" actId="1076"/>
        <pc:sldMkLst>
          <pc:docMk/>
          <pc:sldMk cId="3873873939" sldId="257"/>
        </pc:sldMkLst>
        <pc:spChg chg="add del">
          <ac:chgData name="CUNNINGHAM, Nicola (ST GEORGE'S UNIVERSITY HOSPITALS NHS FOUNDATION TRUST)" userId="S::nicola.cunningham14@nhs.net::5974eece-eca4-4cc3-bdc0-b43a94eb2d32" providerId="AD" clId="Web-{6680E276-8A92-4CD9-BEA0-E7E75BAABEB3}" dt="2023-07-06T16:12:44.764" v="42"/>
          <ac:spMkLst>
            <pc:docMk/>
            <pc:sldMk cId="3873873939" sldId="257"/>
            <ac:spMk id="6" creationId="{ACFA8E36-9347-3126-4565-EB51FC69C533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6680E276-8A92-4CD9-BEA0-E7E75BAABEB3}" dt="2023-07-06T16:13:38.752" v="53" actId="20577"/>
          <ac:spMkLst>
            <pc:docMk/>
            <pc:sldMk cId="3873873939" sldId="257"/>
            <ac:spMk id="9" creationId="{4C553843-3868-18CB-D25A-FB3CA624865B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6680E276-8A92-4CD9-BEA0-E7E75BAABEB3}" dt="2023-07-06T16:13:42.674" v="56" actId="20577"/>
          <ac:spMkLst>
            <pc:docMk/>
            <pc:sldMk cId="3873873939" sldId="257"/>
            <ac:spMk id="10" creationId="{ABDC6FBF-662E-5B43-57E4-D16ACF6ADA02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6680E276-8A92-4CD9-BEA0-E7E75BAABEB3}" dt="2023-07-06T16:13:45.596" v="59" actId="20577"/>
          <ac:spMkLst>
            <pc:docMk/>
            <pc:sldMk cId="3873873939" sldId="257"/>
            <ac:spMk id="11" creationId="{A89C179C-A6DE-0B99-2263-2793EFEA7113}"/>
          </ac:spMkLst>
        </pc:spChg>
        <pc:spChg chg="mod">
          <ac:chgData name="CUNNINGHAM, Nicola (ST GEORGE'S UNIVERSITY HOSPITALS NHS FOUNDATION TRUST)" userId="S::nicola.cunningham14@nhs.net::5974eece-eca4-4cc3-bdc0-b43a94eb2d32" providerId="AD" clId="Web-{6680E276-8A92-4CD9-BEA0-E7E75BAABEB3}" dt="2023-07-06T16:13:54.065" v="62" actId="20577"/>
          <ac:spMkLst>
            <pc:docMk/>
            <pc:sldMk cId="3873873939" sldId="257"/>
            <ac:spMk id="12" creationId="{22EEB83B-6703-E4FA-4D6E-3E915D0B659B}"/>
          </ac:spMkLst>
        </pc:spChg>
        <pc:spChg chg="add mod">
          <ac:chgData name="CUNNINGHAM, Nicola (ST GEORGE'S UNIVERSITY HOSPITALS NHS FOUNDATION TRUST)" userId="S::nicola.cunningham14@nhs.net::5974eece-eca4-4cc3-bdc0-b43a94eb2d32" providerId="AD" clId="Web-{6680E276-8A92-4CD9-BEA0-E7E75BAABEB3}" dt="2023-07-06T16:13:56.425" v="63" actId="1076"/>
          <ac:spMkLst>
            <pc:docMk/>
            <pc:sldMk cId="3873873939" sldId="257"/>
            <ac:spMk id="20" creationId="{13D8BA8D-19A1-B15E-5105-DF35E5C3B969}"/>
          </ac:spMkLst>
        </pc:spChg>
        <pc:picChg chg="add">
          <ac:chgData name="CUNNINGHAM, Nicola (ST GEORGE'S UNIVERSITY HOSPITALS NHS FOUNDATION TRUST)" userId="S::nicola.cunningham14@nhs.net::5974eece-eca4-4cc3-bdc0-b43a94eb2d32" providerId="AD" clId="Web-{6680E276-8A92-4CD9-BEA0-E7E75BAABEB3}" dt="2023-07-06T16:11:20.336" v="3"/>
          <ac:picMkLst>
            <pc:docMk/>
            <pc:sldMk cId="3873873939" sldId="257"/>
            <ac:picMk id="18" creationId="{AAC04519-C471-3DEA-A9B7-D71699C5828C}"/>
          </ac:picMkLst>
        </pc:picChg>
        <pc:cxnChg chg="mod">
          <ac:chgData name="CUNNINGHAM, Nicola (ST GEORGE'S UNIVERSITY HOSPITALS NHS FOUNDATION TRUST)" userId="S::nicola.cunningham14@nhs.net::5974eece-eca4-4cc3-bdc0-b43a94eb2d32" providerId="AD" clId="Web-{6680E276-8A92-4CD9-BEA0-E7E75BAABEB3}" dt="2023-07-06T16:13:19.157" v="46" actId="14100"/>
          <ac:cxnSpMkLst>
            <pc:docMk/>
            <pc:sldMk cId="3873873939" sldId="257"/>
            <ac:cxnSpMk id="2" creationId="{0263C486-3CA9-F14D-235F-4168D82AC755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6680E276-8A92-4CD9-BEA0-E7E75BAABEB3}" dt="2023-07-06T16:13:15.344" v="45" actId="14100"/>
          <ac:cxnSpMkLst>
            <pc:docMk/>
            <pc:sldMk cId="3873873939" sldId="257"/>
            <ac:cxnSpMk id="3" creationId="{F44364A4-1574-1B23-17C8-3301FC083874}"/>
          </ac:cxnSpMkLst>
        </pc:cxnChg>
        <pc:cxnChg chg="mod">
          <ac:chgData name="CUNNINGHAM, Nicola (ST GEORGE'S UNIVERSITY HOSPITALS NHS FOUNDATION TRUST)" userId="S::nicola.cunningham14@nhs.net::5974eece-eca4-4cc3-bdc0-b43a94eb2d32" providerId="AD" clId="Web-{6680E276-8A92-4CD9-BEA0-E7E75BAABEB3}" dt="2023-07-06T16:12:52.452" v="44" actId="14100"/>
          <ac:cxnSpMkLst>
            <pc:docMk/>
            <pc:sldMk cId="3873873939" sldId="257"/>
            <ac:cxnSpMk id="4" creationId="{94768B5A-E687-8DF5-C67A-372DA7250304}"/>
          </ac:cxnSpMkLst>
        </pc:cxnChg>
        <pc:cxnChg chg="add del mod">
          <ac:chgData name="CUNNINGHAM, Nicola (ST GEORGE'S UNIVERSITY HOSPITALS NHS FOUNDATION TRUST)" userId="S::nicola.cunningham14@nhs.net::5974eece-eca4-4cc3-bdc0-b43a94eb2d32" providerId="AD" clId="Web-{6680E276-8A92-4CD9-BEA0-E7E75BAABEB3}" dt="2023-07-06T16:12:49.217" v="43" actId="14100"/>
          <ac:cxnSpMkLst>
            <pc:docMk/>
            <pc:sldMk cId="3873873939" sldId="257"/>
            <ac:cxnSpMk id="5" creationId="{C433E906-328A-276E-8595-6D73CF6B7BDE}"/>
          </ac:cxnSpMkLst>
        </pc:cxnChg>
      </pc:sldChg>
      <pc:sldChg chg="add">
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<pc:sldMkLst>
          <pc:docMk/>
          <pc:sldMk cId="2635737456" sldId="258"/>
        </pc:sldMkLst>
      </pc:sldChg>
      <pc:sldMasterChg chg="add addSldLayout modSldLayout">
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<pc:sldMasterMkLst>
          <pc:docMk/>
          <pc:sldMasterMk cId="0" sldId="2147483648"/>
        </pc:sldMasterMkLst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1607274272" sldId="2147483673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2031938985" sldId="2147483674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3941053223" sldId="2147483675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751536270" sldId="2147483676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3761234855" sldId="2147483677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201373019" sldId="2147483678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3194573721" sldId="2147483679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1857650310" sldId="2147483680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3302159103" sldId="2147483681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533392003" sldId="2147483682"/>
          </pc:sldLayoutMkLst>
        </pc:sldLayoutChg>
        <pc:sldLayoutChg chg="add replI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48"/>
            <pc:sldLayoutMk cId="2358430936" sldId="2147483683"/>
          </pc:sldLayoutMkLst>
        </pc:sldLayoutChg>
      </pc:sldMasterChg>
      <pc:sldMasterChg chg="add addSldLayout">
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<pc:sldMasterMkLst>
          <pc:docMk/>
          <pc:sldMasterMk cId="0" sldId="2147483672"/>
        </pc:sldMasterMkLst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1132865089" sldId="2147483649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3159199459" sldId="2147483650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4110690290" sldId="2147483651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2216956800" sldId="2147483652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1555692707" sldId="2147483653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4274357790" sldId="2147483654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3056932148" sldId="2147483655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2967511716" sldId="2147483656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3714312359" sldId="2147483657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77816384" sldId="2147483658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6680E276-8A92-4CD9-BEA0-E7E75BAABEB3}" dt="2023-07-06T16:05:12.076" v="1"/>
          <pc:sldLayoutMkLst>
            <pc:docMk/>
            <pc:sldMasterMk cId="0" sldId="2147483672"/>
            <pc:sldLayoutMk cId="291587918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5ADF2-9DA8-5FE1-FD7A-B5982BB259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2715A-73D2-BF05-F1B3-FF5F746956C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BD682-5459-08C1-8A11-D51F09430B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5C11BD-8DD4-435D-A6B3-B3E1398E1704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162F5-0FC2-89C9-45D3-B5A09066B9B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55B31-2E0F-8608-BC47-C415D73BFB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D4A079-6021-4782-AE19-CC8A3F801B9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274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2019-EAEF-1AB5-652D-373D3B98C3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EABD8-33D8-DADE-BA1F-F9C762548AE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6D0AA-3EC6-1CA1-C659-BC79221EE5E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FE4C73-DF41-4394-A4C3-65881F8F9F87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4C992-9884-38C7-84DF-3BF55D3CCE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CD7A-2A52-F15C-E927-2474381324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F218D4-70F8-4A84-B7AD-0405B413E6E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938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98A31-EFB5-4E5D-AA86-1DA6450D78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ED410-24A5-15CA-17D8-A514973850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FE5A9-C1A9-D62B-D9F5-2BA9E64390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584664-6C54-4E86-9315-CA99D352D763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02D55-E0D1-6084-655E-DF9C4F6013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12CB3-887B-22E2-9D50-968E4AB718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0B2942-B84D-4417-8E17-F6CA793F750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5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2817E-2652-C2CA-6A05-D61F31B0F2B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0A7F6-248C-EC34-F51C-1BE651B9E48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7A27B-EB68-6835-EBBF-57BA643BF70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081E1-A4FF-9160-D1AF-A5E0929E72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586615-1CF7-4D8B-98EE-573CE70AA149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18951-1F93-09C6-3863-2921102F6F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D5EF0-A156-583C-39F1-AD05529EE6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A101F3-4A74-4430-9E0F-344EC335662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36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68DAB-85E1-C9C1-4D19-6C2A77F0D8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A97C8-C895-0FB8-6DC6-BA4F14E6AB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90949-D218-CF39-AD44-82A4F5CC366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DF07AB-4E73-3395-9416-7CCE2C34D29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7127A-600C-8859-330C-C1E800F0804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8F2C78-14A5-009A-0FCB-A7E943C87E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B7690-41AC-429A-8FE6-E388A0A746E3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6BF299-D4F6-2626-08A3-5224B3D282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E19A8-B103-DE90-77E5-E3C15E86C8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486A0A-3D53-4FD4-BE98-307A19F9C4D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34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8183-1720-8ACC-F944-6A5DC0F9C0C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36D33-E0DC-41CC-ADB1-F3D53595FA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AA9BFE-1FDD-4C1C-B317-DD3EF5E2C80F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57A55-30EA-184C-8573-0B85463D0E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B928B3-FFA8-65D6-B7FC-204663DFD7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F87DB0-E5D7-4FED-BC9C-A252EEDA93C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73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CE2B02-8CE2-6DA7-D567-2948E4880A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06ABAA-0EE8-4689-B57B-3BE17479F42F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BA574B-B2C2-0D82-CD62-C70AF01CC6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05C1D-4254-E07D-54DB-BD91F7A786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F15770-518D-49EB-BC64-5906A47CCC9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57372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D7E75-B379-9517-0B21-9051752D05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1C1-0E25-F879-C827-C544335F1F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944C0-E845-B0B6-3A2E-FBB24F97C7F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E6954-2A08-C676-9DBA-B01A76614B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30D6AB-2F90-43A0-A8C5-FCF93FB56C79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E8BB-3903-961C-6EAD-B647EBE811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28BB7-D9F9-3285-CC6A-F1B4E8A13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DC5FD4-6D56-4A0A-9A2B-46599D08DC0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5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DEC7-2D15-F1E2-FC7F-E3FFAB676C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141BC-C798-0442-96FC-3418D82F981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9870D-91BD-DDE5-D81F-FB13F8EBC7F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14DC4-CBEF-70ED-6C66-F2DDC0E336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62D64B-019E-4BF5-8996-53A2030FB42C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25B1A-AD79-CFFE-233B-9C23087967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8449D-199E-ACC2-D945-0C3A94612D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731CE3-A90B-4CE3-A2C7-D1181A15E86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59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BFFF-66A9-1AC6-0ABD-228816BE03E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6AEC8-8DFD-29A4-2B0E-28689784B64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01EB7-2300-AF2C-CD4C-3760FA86D1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E1D865-5220-4735-B0D8-F96642CBE396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EBA3F-5A4D-0784-3FEA-8E77A0DFF3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82D01-6DE6-05DA-48E5-751A8F2DE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208D57-6453-4FC1-B0F4-7AEFFB036CC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39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8BE8A6-0458-4260-BDCB-D7DF7ACEE5B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6253B-427E-B5DE-8656-833C4888DB0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9E3EC-FC6A-EAEA-007F-8C4285AA96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47A822-1666-4ED8-999B-A172FAFB2BB3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17E97-D6A0-BD38-DA7D-B11063116BB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9FA76-F3D1-BA0D-37AA-A3F7DA81E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466B95-3887-4514-A127-B99E0D9CBE4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4309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E4E0B-5BDA-DF1E-D8EC-B9E7B15E6C8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AD993-83D2-8DF3-F4CE-67575204D8C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2C068-929A-24F2-0A4D-08F9D7D8500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815523-D9CB-439F-AEEB-DBE0F5CC0C82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4414-1E3C-6F75-11C2-CBF755E590F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02713-429E-702F-B79D-4D194A3349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93CD63-B71D-44E7-BC06-1376B1FE584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65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F5DC-1FAA-BB1F-5AA7-32AD7452FCD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D3459-DE15-997E-C6A1-3DCB3408ABF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D742F-3102-AFE2-7C85-9981705ED3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CCBACD-101C-4D2D-85F5-2D45CD34C321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C6E27-03A9-0EE7-C55F-D74E8F15A4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3BEC3-5760-CCCA-6DE7-BFA1A5AABC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093618-F45A-4894-90C5-92A392A8B22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199459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0D0EB-F83B-2A59-A42F-9782145C1E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5A7F2-2AED-1A45-A3CE-AAFA557E5E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727A5-E425-6373-CE7F-3BCE1F967B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251D92-BF43-4E3C-AA25-3FD04A1FF11A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EBBDB-6DBD-5164-0374-5F461C1F969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70B9D-6D4B-29A9-CAB6-2CABE127E9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9D3D4F-4216-4D3F-9D3F-B17AF37419F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02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FBD0-E933-145A-96ED-BED41BECDD3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B9D11-D429-62B9-2706-2DAF0BA3661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EC5C2-8F23-65AB-F652-37A7AA5E3E4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CCEFC-DFC2-D711-5E31-CC407AD807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E5757-35AC-49DB-BABE-B8C486B4FB1B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E7638-44E0-5C00-6446-2E24289501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F5902-0F25-F1EA-FE78-B646072A01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667B10-5167-4AAE-8F24-E01A2F0FD86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9568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189E9-5078-5AF7-0CB4-F735B414B5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81F49-DD03-0B99-2BBF-F32F6AD7A5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5ABA3-4D92-8BEB-9616-84CB4E0D896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AE270-FBDC-28C9-2816-943ACF8C612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4DAFDC-0A45-4ABB-6164-B23E5EB034E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A659FC-D2BB-4358-0556-9293C6720C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12CFE6-B647-436F-84E0-A40253D88D29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BC8662-5FDD-03D1-0F1B-0594A6D9E2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A4147B-B1EB-116E-2152-51123425CA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9450EB-5FE0-4FAC-8EF5-25C61D1F36E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692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930E3-E0F0-A4A5-F8EF-B78682AF7A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A9C84-FD5C-DD15-2F6C-FC50134C48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47E629-068E-4518-A6A7-BE30A79C92A0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C3F32-4471-2923-5C88-003E6E40EA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F91B5-6C6D-30CB-DA27-BAB033037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A6E970-CAA4-4FA3-BB50-BCB6C375B4A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3577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BEE57-63D5-6B50-FF4D-9BE68919C1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155251-D3A4-4E9A-AC4B-F1F7EAF5DEF6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277041-D4A5-DE59-42A0-599EEE67F63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04F1E-48B2-ED69-0CA7-EAC98EB9A5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D391C3-11FB-4F58-98B9-A0C93B4ABF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9321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31038-4C9F-9836-CD94-383A2EB177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45FC7-6F2B-49BE-1572-C1730F8A4D1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1E89B-9883-1BD3-C184-700039C229E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EDA86-294F-EC19-CE31-20FF7167F1C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C5CB3A-AE2B-4258-B902-01581B158F75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44C9F-32B6-B304-E244-0945E2388CB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1A3D6-AA8A-BEF9-91DA-7FFA5235D3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ACCBBB-3888-4B0E-9729-5AEDEC03861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511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AA25-58DB-D6BB-87CF-35007DA058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60183-B3A8-72BE-CB17-C0B93DBF63E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C0540-C5EC-0A03-1388-1E040B86CFB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D53D1B-F639-9812-9ED9-098730F3B2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88FD26-9CDC-4FA0-B94C-D369285E6387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50087-7EAC-5329-7E21-FDD40147E3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2E2FB-274F-C425-3869-31A3D98897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C8F683-BF4F-47B8-90F5-EB1F4094B14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312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39BC0-C14F-B49F-0426-901C9A6F77C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FBD3C-4A5D-027A-1DED-0C94B62BD74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A6414-E5D4-3839-D5F8-A43D39ABC20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E7FD26-135A-4535-9350-64899363FAA8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4AD35-C467-8E72-2EF6-9248A59A6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ED18F-9F4A-09AC-6F53-78A8A452D8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6BC1A6-1B9C-4AB0-8FD3-CDFEF9E0B64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16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AC078-62D6-6766-F3BC-1D8DE0E85EC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29D241-7A18-DF45-6727-F9BA2EB3479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58AB2-B34E-CBD8-B7F9-A65E689D37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282BE-704C-49B7-851F-39DC2FA61B0D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57BD9-040B-0A8A-88C4-BCDB7C4C11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A71F1-7152-1CA5-F382-E0168B4EC3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044FCD-3544-4A10-A2FD-958BB85A778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7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FAEE99-AFC9-3A45-5479-11002926EF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FE07-6743-F63A-DB46-F9A0D96514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B0E0E-A496-1E92-4A6E-C1E335DB2D3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25E5515-852E-4D17-94F6-4CF46880087D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902E-6374-AC76-1CE9-084B585C1AB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E0AA-0BC7-CDF7-169A-8E3C038B9F0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96BC7AA-189E-4FEE-B80D-DC0A6933033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5C776-263D-923D-DA38-85A307F2ED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6E156-B89E-34FB-3CD3-EC41454400D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B4530-A347-93E7-1BE3-93BFDFD5878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9CB0830-2605-4D73-9D22-F038E3DC1810}" type="datetime1">
              <a:rPr lang="en-GB"/>
              <a:pPr lvl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B2415-C713-19ED-4553-40591437F2E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DA595-2EFF-B96F-42E9-76562485DC1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6841967-0032-4830-B9F5-A7616D62B5C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22">
            <a:extLst>
              <a:ext uri="{FF2B5EF4-FFF2-40B4-BE49-F238E27FC236}">
                <a16:creationId xmlns:a16="http://schemas.microsoft.com/office/drawing/2014/main" id="{0263C486-3CA9-F14D-235F-4168D82AC755}"/>
              </a:ext>
            </a:extLst>
          </p:cNvPr>
          <p:cNvCxnSpPr/>
          <p:nvPr/>
        </p:nvCxnSpPr>
        <p:spPr>
          <a:xfrm>
            <a:off x="10939933" y="2250882"/>
            <a:ext cx="10711" cy="3249105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3" name="Straight Arrow Connector 21">
            <a:extLst>
              <a:ext uri="{FF2B5EF4-FFF2-40B4-BE49-F238E27FC236}">
                <a16:creationId xmlns:a16="http://schemas.microsoft.com/office/drawing/2014/main" id="{F44364A4-1574-1B23-17C8-3301FC083874}"/>
              </a:ext>
            </a:extLst>
          </p:cNvPr>
          <p:cNvCxnSpPr/>
          <p:nvPr/>
        </p:nvCxnSpPr>
        <p:spPr>
          <a:xfrm>
            <a:off x="7551394" y="2237152"/>
            <a:ext cx="0" cy="1205779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4" name="Straight Arrow Connector 20">
            <a:extLst>
              <a:ext uri="{FF2B5EF4-FFF2-40B4-BE49-F238E27FC236}">
                <a16:creationId xmlns:a16="http://schemas.microsoft.com/office/drawing/2014/main" id="{94768B5A-E687-8DF5-C67A-372DA7250304}"/>
              </a:ext>
            </a:extLst>
          </p:cNvPr>
          <p:cNvCxnSpPr/>
          <p:nvPr/>
        </p:nvCxnSpPr>
        <p:spPr>
          <a:xfrm>
            <a:off x="4722721" y="2889679"/>
            <a:ext cx="6865" cy="567346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5" name="Straight Arrow Connector 18">
            <a:extLst>
              <a:ext uri="{FF2B5EF4-FFF2-40B4-BE49-F238E27FC236}">
                <a16:creationId xmlns:a16="http://schemas.microsoft.com/office/drawing/2014/main" id="{C433E906-328A-276E-8595-6D73CF6B7BDE}"/>
              </a:ext>
            </a:extLst>
          </p:cNvPr>
          <p:cNvCxnSpPr/>
          <p:nvPr/>
        </p:nvCxnSpPr>
        <p:spPr>
          <a:xfrm flipH="1">
            <a:off x="1462106" y="2175369"/>
            <a:ext cx="3832" cy="1260495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sp>
        <p:nvSpPr>
          <p:cNvPr id="7" name="TextBox 4">
            <a:extLst>
              <a:ext uri="{FF2B5EF4-FFF2-40B4-BE49-F238E27FC236}">
                <a16:creationId xmlns:a16="http://schemas.microsoft.com/office/drawing/2014/main" id="{D2FC0EAF-5F6D-DEC4-8EB2-10DD26CFD0E1}"/>
              </a:ext>
            </a:extLst>
          </p:cNvPr>
          <p:cNvSpPr txBox="1"/>
          <p:nvPr/>
        </p:nvSpPr>
        <p:spPr>
          <a:xfrm>
            <a:off x="236482" y="3429000"/>
            <a:ext cx="2372712" cy="1200332"/>
          </a:xfrm>
          <a:prstGeom prst="rect">
            <a:avLst/>
          </a:prstGeom>
          <a:noFill/>
          <a:ln w="25402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>
                <a:solidFill>
                  <a:srgbClr val="000000"/>
                </a:solidFill>
                <a:latin typeface="Calibri"/>
              </a:rPr>
              <a:t>Non-contract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CT KUB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Consider combined liver and kidney transplant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C69B1FE9-F26A-8A70-6440-CD1FB11A57EC}"/>
              </a:ext>
            </a:extLst>
          </p:cNvPr>
          <p:cNvSpPr txBox="1"/>
          <p:nvPr/>
        </p:nvSpPr>
        <p:spPr>
          <a:xfrm>
            <a:off x="3716688" y="3456660"/>
            <a:ext cx="5095347" cy="646334"/>
          </a:xfrm>
          <a:prstGeom prst="rect">
            <a:avLst/>
          </a:prstGeom>
          <a:noFill/>
          <a:ln w="25402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>
                <a:solidFill>
                  <a:srgbClr val="000000"/>
                </a:solidFill>
                <a:latin typeface="Calibri"/>
              </a:rPr>
              <a:t>Non-contrast</a:t>
            </a: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CT of abdomen and pelvis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Doppler ultrasound of </a:t>
            </a:r>
            <a:r>
              <a:rPr lang="en-GB" sz="1800" b="0" i="0" u="none" strike="noStrike" kern="0" cap="none" spc="0" baseline="0" err="1">
                <a:solidFill>
                  <a:srgbClr val="000000"/>
                </a:solidFill>
                <a:uFillTx/>
                <a:latin typeface="Calibri"/>
              </a:rPr>
              <a:t>iliacs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4C553843-3868-18CB-D25A-FB3CA624865B}"/>
              </a:ext>
            </a:extLst>
          </p:cNvPr>
          <p:cNvSpPr txBox="1"/>
          <p:nvPr/>
        </p:nvSpPr>
        <p:spPr>
          <a:xfrm>
            <a:off x="299548" y="1168505"/>
            <a:ext cx="2639159" cy="984629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ctr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Enlarged polycystic liver</a:t>
            </a: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with:</a:t>
            </a:r>
            <a:endParaRPr lang="en-US" sz="1600">
              <a:cs typeface="Calibri" panose="020F0502020204030204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Poor nutrition</a:t>
            </a:r>
            <a:endParaRPr lang="en-US" sz="1600" b="0" i="0" u="none" strike="noStrike" kern="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Ascites</a:t>
            </a:r>
            <a:endParaRPr lang="en-US" sz="16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ABDC6FBF-662E-5B43-57E4-D16ACF6ADA02}"/>
              </a:ext>
            </a:extLst>
          </p:cNvPr>
          <p:cNvSpPr txBox="1"/>
          <p:nvPr/>
        </p:nvSpPr>
        <p:spPr>
          <a:xfrm>
            <a:off x="3407770" y="1162004"/>
            <a:ext cx="2641083" cy="1601208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ctr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Symptomatic</a:t>
            </a: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kidneys</a:t>
            </a:r>
            <a:endParaRPr lang="en-US" sz="1600">
              <a:cs typeface="Calibri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Recurrent UTIs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Bleeding cysts</a:t>
            </a:r>
            <a:endParaRPr lang="en-GB" sz="1600" b="0" i="0" u="none" strike="noStrike" kern="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Painful cysts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Infected cysts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A89C179C-A6DE-0B99-2263-2793EFEA7113}"/>
              </a:ext>
            </a:extLst>
          </p:cNvPr>
          <p:cNvSpPr txBox="1"/>
          <p:nvPr/>
        </p:nvSpPr>
        <p:spPr>
          <a:xfrm>
            <a:off x="6421602" y="1161498"/>
            <a:ext cx="2527730" cy="984629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ctr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Asymptomatic</a:t>
            </a: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kidneys</a:t>
            </a:r>
            <a:endParaRPr lang="en-US" sz="1600">
              <a:cs typeface="Calibri" panose="020F0502020204030204"/>
            </a:endParaRPr>
          </a:p>
          <a:p>
            <a:pPr marL="171450" marR="0" indent="-1714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P</a:t>
            </a: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alpable on examination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171450" marR="0" indent="-1714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Elevated BMI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22EEB83B-6703-E4FA-4D6E-3E915D0B659B}"/>
              </a:ext>
            </a:extLst>
          </p:cNvPr>
          <p:cNvSpPr txBox="1"/>
          <p:nvPr/>
        </p:nvSpPr>
        <p:spPr>
          <a:xfrm>
            <a:off x="9430875" y="1158572"/>
            <a:ext cx="2489521" cy="991493"/>
          </a:xfrm>
          <a:prstGeom prst="rect">
            <a:avLst/>
          </a:prstGeom>
          <a:solidFill>
            <a:srgbClr val="FFFFFF"/>
          </a:solidFill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R="0" lvl="0" algn="ctr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Asymptomatic </a:t>
            </a: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kidneys</a:t>
            </a:r>
            <a:endParaRPr lang="en-US" sz="1600">
              <a:cs typeface="Calibri" panose="020F0502020204030204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Non palpable</a:t>
            </a:r>
            <a:endParaRPr lang="en-GB" sz="1600" b="0" i="0" u="none" strike="noStrike" kern="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285750" marR="0" indent="-28575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1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Low BMI</a:t>
            </a:r>
            <a:endParaRPr lang="en-GB" sz="16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04898EE5-A380-E157-F8C6-420FE6C1F76E}"/>
              </a:ext>
            </a:extLst>
          </p:cNvPr>
          <p:cNvSpPr txBox="1"/>
          <p:nvPr/>
        </p:nvSpPr>
        <p:spPr>
          <a:xfrm>
            <a:off x="236482" y="5499987"/>
            <a:ext cx="11768958" cy="1200332"/>
          </a:xfrm>
          <a:prstGeom prst="rect">
            <a:avLst/>
          </a:prstGeom>
          <a:noFill/>
          <a:ln w="3172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sng" strike="noStrike" kern="1200" cap="none" spc="0" baseline="0">
                <a:solidFill>
                  <a:srgbClr val="0070C0"/>
                </a:solidFill>
                <a:uFillTx/>
                <a:latin typeface="Calibri"/>
              </a:rPr>
              <a:t>Surgical assessment clinic</a:t>
            </a:r>
          </a:p>
          <a:p>
            <a:pPr marL="285750" marR="0" lvl="0" indent="-28575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Further imaging or repeat at intervals may be needed after examination or for symptoms/enlarging kidneys</a:t>
            </a:r>
            <a:endParaRPr lang="en-GB" sz="1800" b="0" i="0" u="none" strike="noStrike" kern="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285750" marR="0" lvl="0" indent="-28575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Consider CT PET if recurrent UTI or infected cysts. </a:t>
            </a:r>
            <a:r>
              <a:rPr lang="en-GB" sz="1800" b="0" i="0" u="none" strike="noStrike" kern="0" cap="none" spc="0" baseline="0" err="1">
                <a:solidFill>
                  <a:srgbClr val="000000"/>
                </a:solidFill>
                <a:uFillTx/>
                <a:latin typeface="Calibri"/>
              </a:rPr>
              <a:t>MRi</a:t>
            </a:r>
            <a:r>
              <a:rPr lang="en-GB" sz="1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 if suspicion of malignancy</a:t>
            </a:r>
            <a:endParaRPr lang="en-GB" sz="1800" b="0" i="0" u="none" strike="noStrike" kern="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  <a:p>
            <a:pPr marL="285750" marR="0" lvl="0" indent="-28575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Consideration whether sequential or simultaneous nephrectomy required</a:t>
            </a:r>
            <a:endParaRPr lang="en-GB" sz="18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alibri"/>
            </a:endParaRPr>
          </a:p>
        </p:txBody>
      </p:sp>
      <p:cxnSp>
        <p:nvCxnSpPr>
          <p:cNvPr id="14" name="Straight Arrow Connector 20">
            <a:extLst>
              <a:ext uri="{FF2B5EF4-FFF2-40B4-BE49-F238E27FC236}">
                <a16:creationId xmlns:a16="http://schemas.microsoft.com/office/drawing/2014/main" id="{6998B92F-3A9E-833F-9A56-3D71864CE28F}"/>
              </a:ext>
            </a:extLst>
          </p:cNvPr>
          <p:cNvCxnSpPr/>
          <p:nvPr/>
        </p:nvCxnSpPr>
        <p:spPr>
          <a:xfrm flipH="1">
            <a:off x="4728316" y="4102995"/>
            <a:ext cx="11567" cy="1396992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5" name="Straight Arrow Connector 20">
            <a:extLst>
              <a:ext uri="{FF2B5EF4-FFF2-40B4-BE49-F238E27FC236}">
                <a16:creationId xmlns:a16="http://schemas.microsoft.com/office/drawing/2014/main" id="{70C1E248-5001-B0C8-BF06-ACE84E471731}"/>
              </a:ext>
            </a:extLst>
          </p:cNvPr>
          <p:cNvCxnSpPr/>
          <p:nvPr/>
        </p:nvCxnSpPr>
        <p:spPr>
          <a:xfrm flipH="1">
            <a:off x="7542382" y="4116592"/>
            <a:ext cx="11576" cy="1396983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cxnSp>
        <p:nvCxnSpPr>
          <p:cNvPr id="16" name="Straight Arrow Connector 20">
            <a:extLst>
              <a:ext uri="{FF2B5EF4-FFF2-40B4-BE49-F238E27FC236}">
                <a16:creationId xmlns:a16="http://schemas.microsoft.com/office/drawing/2014/main" id="{E94C2EB3-E28F-E15C-99F6-C9C0C9A1AF74}"/>
              </a:ext>
            </a:extLst>
          </p:cNvPr>
          <p:cNvCxnSpPr/>
          <p:nvPr/>
        </p:nvCxnSpPr>
        <p:spPr>
          <a:xfrm>
            <a:off x="1465938" y="4615735"/>
            <a:ext cx="0" cy="884252"/>
          </a:xfrm>
          <a:prstGeom prst="straightConnector1">
            <a:avLst/>
          </a:prstGeom>
          <a:noFill/>
          <a:ln w="25402" cap="flat">
            <a:solidFill>
              <a:srgbClr val="4472C4"/>
            </a:solidFill>
            <a:prstDash val="solid"/>
            <a:miter/>
            <a:tailEnd type="arrow"/>
          </a:ln>
        </p:spPr>
      </p:cxnSp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AAC04519-C471-3DEA-A9B7-D71699C58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216" y="138015"/>
            <a:ext cx="1690528" cy="65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3">
            <a:extLst>
              <a:ext uri="{FF2B5EF4-FFF2-40B4-BE49-F238E27FC236}">
                <a16:creationId xmlns:a16="http://schemas.microsoft.com/office/drawing/2014/main" id="{13D8BA8D-19A1-B15E-5105-DF35E5C3B969}"/>
              </a:ext>
            </a:extLst>
          </p:cNvPr>
          <p:cNvSpPr txBox="1"/>
          <p:nvPr/>
        </p:nvSpPr>
        <p:spPr>
          <a:xfrm>
            <a:off x="175980" y="234245"/>
            <a:ext cx="10303148" cy="461665"/>
          </a:xfrm>
          <a:prstGeom prst="rect">
            <a:avLst/>
          </a:prstGeom>
          <a:noFill/>
          <a:ln w="3172" cap="flat">
            <a:noFill/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>
                <a:solidFill>
                  <a:srgbClr val="2166B2"/>
                </a:solidFill>
                <a:latin typeface="Calibri"/>
              </a:rPr>
              <a:t>Transplant work-up assessment</a:t>
            </a:r>
            <a:r>
              <a:rPr lang="en-GB" sz="2400" b="1" i="0" strike="noStrike" kern="1200" cap="none" spc="0" baseline="0">
                <a:solidFill>
                  <a:srgbClr val="2166B2"/>
                </a:solidFill>
                <a:uFillTx/>
                <a:latin typeface="Calibri"/>
              </a:rPr>
              <a:t> of </a:t>
            </a:r>
            <a:r>
              <a:rPr lang="en-GB" sz="2400" b="1">
                <a:solidFill>
                  <a:srgbClr val="2166B2"/>
                </a:solidFill>
                <a:latin typeface="Calibri"/>
              </a:rPr>
              <a:t>patients with polycystic kidneys</a:t>
            </a:r>
            <a:endParaRPr lang="en-GB" sz="2400" b="1" i="0" strike="noStrike" kern="1200" cap="none" spc="0" baseline="0">
              <a:solidFill>
                <a:srgbClr val="2166B2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87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2E613857E7BD4A946832FA057260E5" ma:contentTypeVersion="4" ma:contentTypeDescription="Create a new document." ma:contentTypeScope="" ma:versionID="bf078678627475357e21c572728eb7c5">
  <xsd:schema xmlns:xsd="http://www.w3.org/2001/XMLSchema" xmlns:xs="http://www.w3.org/2001/XMLSchema" xmlns:p="http://schemas.microsoft.com/office/2006/metadata/properties" xmlns:ns2="92ef0346-66b8-4c2b-9e61-2ec91751e7cf" xmlns:ns3="8e82bf06-3a88-4e5c-a923-288994c58ea6" targetNamespace="http://schemas.microsoft.com/office/2006/metadata/properties" ma:root="true" ma:fieldsID="a09fc1e4f0865e7142c24c377789e9e9" ns2:_="" ns3:_="">
    <xsd:import namespace="92ef0346-66b8-4c2b-9e61-2ec91751e7cf"/>
    <xsd:import namespace="8e82bf06-3a88-4e5c-a923-288994c58e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f0346-66b8-4c2b-9e61-2ec91751e7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2bf06-3a88-4e5c-a923-288994c58e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e82bf06-3a88-4e5c-a923-288994c58ea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0EA1B44-061C-4D69-A951-0CA29F522CC1}"/>
</file>

<file path=customXml/itemProps2.xml><?xml version="1.0" encoding="utf-8"?>
<ds:datastoreItem xmlns:ds="http://schemas.openxmlformats.org/officeDocument/2006/customXml" ds:itemID="{B15853EA-0523-4FC5-A8A1-736D3A5EE172}"/>
</file>

<file path=customXml/itemProps3.xml><?xml version="1.0" encoding="utf-8"?>
<ds:datastoreItem xmlns:ds="http://schemas.openxmlformats.org/officeDocument/2006/customXml" ds:itemID="{09E163EC-AAAF-4AD5-9C66-E19EB615766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2023-07-06T16:01:45Z</dcterms:created>
  <dcterms:modified xsi:type="dcterms:W3CDTF">2023-07-11T15:33:19Z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0x0101004C2E613857E7BD4A946832FA057260E5</vt:lpwstr>
  </property>
  <property fmtid="{D5CDD505-2E9C-101B-9397-08002B2CF9AE}" pid="3" name="Order">
    <vt:r8>340200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</Properties>
</file>