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  <p:sldMasterId id="2147483684" r:id="rId3"/>
  </p:sldMasterIdLst>
  <p:notesMasterIdLst>
    <p:notesMasterId r:id="rId5"/>
  </p:notesMasterIdLst>
  <p:sldIdLst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66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0530AC-60E0-46E5-B233-8114625D2147}" v="32" dt="2023-07-11T15:39:44.919"/>
    <p1510:client id="{7727EE13-7EAA-7D5F-66BD-89F42FE5F545}" v="12" dt="2023-07-11T15:41:04.4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UNNINGHAM, Nicola (ST GEORGE'S UNIVERSITY HOSPITALS NHS FOUNDATION TRUST)" userId="S::nicola.cunningham14@nhs.net::5974eece-eca4-4cc3-bdc0-b43a94eb2d32" providerId="AD" clId="Web-{7727EE13-7EAA-7D5F-66BD-89F42FE5F545}"/>
    <pc:docChg chg="delSld modSld">
      <pc:chgData name="CUNNINGHAM, Nicola (ST GEORGE'S UNIVERSITY HOSPITALS NHS FOUNDATION TRUST)" userId="S::nicola.cunningham14@nhs.net::5974eece-eca4-4cc3-bdc0-b43a94eb2d32" providerId="AD" clId="Web-{7727EE13-7EAA-7D5F-66BD-89F42FE5F545}" dt="2023-07-11T15:41:04.479" v="3"/>
      <pc:docMkLst>
        <pc:docMk/>
      </pc:docMkLst>
      <pc:sldChg chg="del">
        <pc:chgData name="CUNNINGHAM, Nicola (ST GEORGE'S UNIVERSITY HOSPITALS NHS FOUNDATION TRUST)" userId="S::nicola.cunningham14@nhs.net::5974eece-eca4-4cc3-bdc0-b43a94eb2d32" providerId="AD" clId="Web-{7727EE13-7EAA-7D5F-66BD-89F42FE5F545}" dt="2023-07-11T15:41:04.479" v="3"/>
        <pc:sldMkLst>
          <pc:docMk/>
          <pc:sldMk cId="599503256" sldId="257"/>
        </pc:sldMkLst>
      </pc:sldChg>
      <pc:sldChg chg="modSp">
        <pc:chgData name="CUNNINGHAM, Nicola (ST GEORGE'S UNIVERSITY HOSPITALS NHS FOUNDATION TRUST)" userId="S::nicola.cunningham14@nhs.net::5974eece-eca4-4cc3-bdc0-b43a94eb2d32" providerId="AD" clId="Web-{7727EE13-7EAA-7D5F-66BD-89F42FE5F545}" dt="2023-07-11T15:40:51.322" v="2" actId="20577"/>
        <pc:sldMkLst>
          <pc:docMk/>
          <pc:sldMk cId="2179451119" sldId="258"/>
        </pc:sldMkLst>
        <pc:spChg chg="mod">
          <ac:chgData name="CUNNINGHAM, Nicola (ST GEORGE'S UNIVERSITY HOSPITALS NHS FOUNDATION TRUST)" userId="S::nicola.cunningham14@nhs.net::5974eece-eca4-4cc3-bdc0-b43a94eb2d32" providerId="AD" clId="Web-{7727EE13-7EAA-7D5F-66BD-89F42FE5F545}" dt="2023-07-11T15:40:51.322" v="2" actId="20577"/>
          <ac:spMkLst>
            <pc:docMk/>
            <pc:sldMk cId="2179451119" sldId="258"/>
            <ac:spMk id="5" creationId="{12DC9BFC-B3E8-4890-97C0-9759442C1CFF}"/>
          </ac:spMkLst>
        </pc:spChg>
      </pc:sldChg>
    </pc:docChg>
  </pc:docChgLst>
  <pc:docChgLst>
    <pc:chgData name="CUNNINGHAM, Nicola (ST GEORGE'S UNIVERSITY HOSPITALS NHS FOUNDATION TRUST)" userId="S::nicola.cunningham14@nhs.net::5974eece-eca4-4cc3-bdc0-b43a94eb2d32" providerId="AD" clId="Web-{3C0530AC-60E0-46E5-B233-8114625D2147}"/>
    <pc:docChg chg="addSld delSld modSld addMainMaster">
      <pc:chgData name="CUNNINGHAM, Nicola (ST GEORGE'S UNIVERSITY HOSPITALS NHS FOUNDATION TRUST)" userId="S::nicola.cunningham14@nhs.net::5974eece-eca4-4cc3-bdc0-b43a94eb2d32" providerId="AD" clId="Web-{3C0530AC-60E0-46E5-B233-8114625D2147}" dt="2023-07-11T15:39:44.919" v="29"/>
      <pc:docMkLst>
        <pc:docMk/>
      </pc:docMkLst>
      <pc:sldChg chg="addSp delSp del">
        <pc:chgData name="CUNNINGHAM, Nicola (ST GEORGE'S UNIVERSITY HOSPITALS NHS FOUNDATION TRUST)" userId="S::nicola.cunningham14@nhs.net::5974eece-eca4-4cc3-bdc0-b43a94eb2d32" providerId="AD" clId="Web-{3C0530AC-60E0-46E5-B233-8114625D2147}" dt="2023-07-11T15:37:34.133" v="21"/>
        <pc:sldMkLst>
          <pc:docMk/>
          <pc:sldMk cId="109857222" sldId="256"/>
        </pc:sldMkLst>
        <pc:spChg chg="del">
          <ac:chgData name="CUNNINGHAM, Nicola (ST GEORGE'S UNIVERSITY HOSPITALS NHS FOUNDATION TRUST)" userId="S::nicola.cunningham14@nhs.net::5974eece-eca4-4cc3-bdc0-b43a94eb2d32" providerId="AD" clId="Web-{3C0530AC-60E0-46E5-B233-8114625D2147}" dt="2023-07-11T15:35:04.503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CUNNINGHAM, Nicola (ST GEORGE'S UNIVERSITY HOSPITALS NHS FOUNDATION TRUST)" userId="S::nicola.cunningham14@nhs.net::5974eece-eca4-4cc3-bdc0-b43a94eb2d32" providerId="AD" clId="Web-{3C0530AC-60E0-46E5-B233-8114625D2147}" dt="2023-07-11T15:35:08.440" v="1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CUNNINGHAM, Nicola (ST GEORGE'S UNIVERSITY HOSPITALS NHS FOUNDATION TRUST)" userId="S::nicola.cunningham14@nhs.net::5974eece-eca4-4cc3-bdc0-b43a94eb2d32" providerId="AD" clId="Web-{3C0530AC-60E0-46E5-B233-8114625D2147}" dt="2023-07-11T15:35:23.128" v="3"/>
          <ac:spMkLst>
            <pc:docMk/>
            <pc:sldMk cId="109857222" sldId="256"/>
            <ac:spMk id="4" creationId="{CAFD9FD9-BF8E-19A4-F304-4F5BF301345D}"/>
          </ac:spMkLst>
        </pc:spChg>
        <pc:spChg chg="add">
          <ac:chgData name="CUNNINGHAM, Nicola (ST GEORGE'S UNIVERSITY HOSPITALS NHS FOUNDATION TRUST)" userId="S::nicola.cunningham14@nhs.net::5974eece-eca4-4cc3-bdc0-b43a94eb2d32" providerId="AD" clId="Web-{3C0530AC-60E0-46E5-B233-8114625D2147}" dt="2023-07-11T15:35:32.894" v="4"/>
          <ac:spMkLst>
            <pc:docMk/>
            <pc:sldMk cId="109857222" sldId="256"/>
            <ac:spMk id="5" creationId="{0C3390A2-1A49-AF23-0B73-7A2266551636}"/>
          </ac:spMkLst>
        </pc:spChg>
        <pc:spChg chg="add">
          <ac:chgData name="CUNNINGHAM, Nicola (ST GEORGE'S UNIVERSITY HOSPITALS NHS FOUNDATION TRUST)" userId="S::nicola.cunningham14@nhs.net::5974eece-eca4-4cc3-bdc0-b43a94eb2d32" providerId="AD" clId="Web-{3C0530AC-60E0-46E5-B233-8114625D2147}" dt="2023-07-11T15:35:42.035" v="5"/>
          <ac:spMkLst>
            <pc:docMk/>
            <pc:sldMk cId="109857222" sldId="256"/>
            <ac:spMk id="6" creationId="{AD86364C-F06E-11C7-4C48-80560B236BBA}"/>
          </ac:spMkLst>
        </pc:spChg>
        <pc:spChg chg="add del">
          <ac:chgData name="CUNNINGHAM, Nicola (ST GEORGE'S UNIVERSITY HOSPITALS NHS FOUNDATION TRUST)" userId="S::nicola.cunningham14@nhs.net::5974eece-eca4-4cc3-bdc0-b43a94eb2d32" providerId="AD" clId="Web-{3C0530AC-60E0-46E5-B233-8114625D2147}" dt="2023-07-11T15:35:53.973" v="7"/>
          <ac:spMkLst>
            <pc:docMk/>
            <pc:sldMk cId="109857222" sldId="256"/>
            <ac:spMk id="7" creationId="{AD86364C-F06E-11C7-4C48-80560B236BBA}"/>
          </ac:spMkLst>
        </pc:spChg>
        <pc:spChg chg="add">
          <ac:chgData name="CUNNINGHAM, Nicola (ST GEORGE'S UNIVERSITY HOSPITALS NHS FOUNDATION TRUST)" userId="S::nicola.cunningham14@nhs.net::5974eece-eca4-4cc3-bdc0-b43a94eb2d32" providerId="AD" clId="Web-{3C0530AC-60E0-46E5-B233-8114625D2147}" dt="2023-07-11T15:35:59.770" v="8"/>
          <ac:spMkLst>
            <pc:docMk/>
            <pc:sldMk cId="109857222" sldId="256"/>
            <ac:spMk id="8" creationId="{3E10F354-763B-D7C7-26AB-0D2587DDAE4E}"/>
          </ac:spMkLst>
        </pc:spChg>
        <pc:spChg chg="add">
          <ac:chgData name="CUNNINGHAM, Nicola (ST GEORGE'S UNIVERSITY HOSPITALS NHS FOUNDATION TRUST)" userId="S::nicola.cunningham14@nhs.net::5974eece-eca4-4cc3-bdc0-b43a94eb2d32" providerId="AD" clId="Web-{3C0530AC-60E0-46E5-B233-8114625D2147}" dt="2023-07-11T15:36:07.567" v="9"/>
          <ac:spMkLst>
            <pc:docMk/>
            <pc:sldMk cId="109857222" sldId="256"/>
            <ac:spMk id="9" creationId="{D1DC9453-D686-D56C-12D5-223A83FE638A}"/>
          </ac:spMkLst>
        </pc:spChg>
        <pc:spChg chg="add del">
          <ac:chgData name="CUNNINGHAM, Nicola (ST GEORGE'S UNIVERSITY HOSPITALS NHS FOUNDATION TRUST)" userId="S::nicola.cunningham14@nhs.net::5974eece-eca4-4cc3-bdc0-b43a94eb2d32" providerId="AD" clId="Web-{3C0530AC-60E0-46E5-B233-8114625D2147}" dt="2023-07-11T15:36:18.099" v="11"/>
          <ac:spMkLst>
            <pc:docMk/>
            <pc:sldMk cId="109857222" sldId="256"/>
            <ac:spMk id="10" creationId="{D1DC9453-D686-D56C-12D5-223A83FE638A}"/>
          </ac:spMkLst>
        </pc:spChg>
        <pc:spChg chg="add">
          <ac:chgData name="CUNNINGHAM, Nicola (ST GEORGE'S UNIVERSITY HOSPITALS NHS FOUNDATION TRUST)" userId="S::nicola.cunningham14@nhs.net::5974eece-eca4-4cc3-bdc0-b43a94eb2d32" providerId="AD" clId="Web-{3C0530AC-60E0-46E5-B233-8114625D2147}" dt="2023-07-11T15:36:25.521" v="12"/>
          <ac:spMkLst>
            <pc:docMk/>
            <pc:sldMk cId="109857222" sldId="256"/>
            <ac:spMk id="11" creationId="{04E75DCB-0AB6-3F37-D4B9-99A0B7326987}"/>
          </ac:spMkLst>
        </pc:spChg>
        <pc:spChg chg="add">
          <ac:chgData name="CUNNINGHAM, Nicola (ST GEORGE'S UNIVERSITY HOSPITALS NHS FOUNDATION TRUST)" userId="S::nicola.cunningham14@nhs.net::5974eece-eca4-4cc3-bdc0-b43a94eb2d32" providerId="AD" clId="Web-{3C0530AC-60E0-46E5-B233-8114625D2147}" dt="2023-07-11T15:36:33.459" v="13"/>
          <ac:spMkLst>
            <pc:docMk/>
            <pc:sldMk cId="109857222" sldId="256"/>
            <ac:spMk id="12" creationId="{B1A64898-92E5-B8A7-6050-4D4ECBF9FF46}"/>
          </ac:spMkLst>
        </pc:spChg>
        <pc:spChg chg="add">
          <ac:chgData name="CUNNINGHAM, Nicola (ST GEORGE'S UNIVERSITY HOSPITALS NHS FOUNDATION TRUST)" userId="S::nicola.cunningham14@nhs.net::5974eece-eca4-4cc3-bdc0-b43a94eb2d32" providerId="AD" clId="Web-{3C0530AC-60E0-46E5-B233-8114625D2147}" dt="2023-07-11T15:36:41.866" v="14"/>
          <ac:spMkLst>
            <pc:docMk/>
            <pc:sldMk cId="109857222" sldId="256"/>
            <ac:spMk id="13" creationId="{DD3DA16F-663C-A412-5E89-1275A8108A44}"/>
          </ac:spMkLst>
        </pc:spChg>
        <pc:spChg chg="add">
          <ac:chgData name="CUNNINGHAM, Nicola (ST GEORGE'S UNIVERSITY HOSPITALS NHS FOUNDATION TRUST)" userId="S::nicola.cunningham14@nhs.net::5974eece-eca4-4cc3-bdc0-b43a94eb2d32" providerId="AD" clId="Web-{3C0530AC-60E0-46E5-B233-8114625D2147}" dt="2023-07-11T15:36:49.178" v="15"/>
          <ac:spMkLst>
            <pc:docMk/>
            <pc:sldMk cId="109857222" sldId="256"/>
            <ac:spMk id="14" creationId="{6F26B509-B1FD-AA39-481C-4A1ED70108D5}"/>
          </ac:spMkLst>
        </pc:spChg>
        <pc:spChg chg="add">
          <ac:chgData name="CUNNINGHAM, Nicola (ST GEORGE'S UNIVERSITY HOSPITALS NHS FOUNDATION TRUST)" userId="S::nicola.cunningham14@nhs.net::5974eece-eca4-4cc3-bdc0-b43a94eb2d32" providerId="AD" clId="Web-{3C0530AC-60E0-46E5-B233-8114625D2147}" dt="2023-07-11T15:36:58.116" v="16"/>
          <ac:spMkLst>
            <pc:docMk/>
            <pc:sldMk cId="109857222" sldId="256"/>
            <ac:spMk id="15" creationId="{AFC40151-09B1-CF03-4D21-AF35518807BE}"/>
          </ac:spMkLst>
        </pc:spChg>
        <pc:spChg chg="add">
          <ac:chgData name="CUNNINGHAM, Nicola (ST GEORGE'S UNIVERSITY HOSPITALS NHS FOUNDATION TRUST)" userId="S::nicola.cunningham14@nhs.net::5974eece-eca4-4cc3-bdc0-b43a94eb2d32" providerId="AD" clId="Web-{3C0530AC-60E0-46E5-B233-8114625D2147}" dt="2023-07-11T15:37:05.023" v="17"/>
          <ac:spMkLst>
            <pc:docMk/>
            <pc:sldMk cId="109857222" sldId="256"/>
            <ac:spMk id="16" creationId="{595E2127-39AA-100D-53D4-0F37D7AEC4EF}"/>
          </ac:spMkLst>
        </pc:spChg>
        <pc:spChg chg="add del">
          <ac:chgData name="CUNNINGHAM, Nicola (ST GEORGE'S UNIVERSITY HOSPITALS NHS FOUNDATION TRUST)" userId="S::nicola.cunningham14@nhs.net::5974eece-eca4-4cc3-bdc0-b43a94eb2d32" providerId="AD" clId="Web-{3C0530AC-60E0-46E5-B233-8114625D2147}" dt="2023-07-11T15:37:14.476" v="19"/>
          <ac:spMkLst>
            <pc:docMk/>
            <pc:sldMk cId="109857222" sldId="256"/>
            <ac:spMk id="17" creationId="{595E2127-39AA-100D-53D4-0F37D7AEC4EF}"/>
          </ac:spMkLst>
        </pc:spChg>
      </pc:sldChg>
      <pc:sldChg chg="add">
        <pc:chgData name="CUNNINGHAM, Nicola (ST GEORGE'S UNIVERSITY HOSPITALS NHS FOUNDATION TRUST)" userId="S::nicola.cunningham14@nhs.net::5974eece-eca4-4cc3-bdc0-b43a94eb2d32" providerId="AD" clId="Web-{3C0530AC-60E0-46E5-B233-8114625D2147}" dt="2023-07-11T15:35:10.128" v="2"/>
        <pc:sldMkLst>
          <pc:docMk/>
          <pc:sldMk cId="599503256" sldId="257"/>
        </pc:sldMkLst>
      </pc:sldChg>
      <pc:sldChg chg="addSp delSp modSp add">
        <pc:chgData name="CUNNINGHAM, Nicola (ST GEORGE'S UNIVERSITY HOSPITALS NHS FOUNDATION TRUST)" userId="S::nicola.cunningham14@nhs.net::5974eece-eca4-4cc3-bdc0-b43a94eb2d32" providerId="AD" clId="Web-{3C0530AC-60E0-46E5-B233-8114625D2147}" dt="2023-07-11T15:39:44.919" v="29"/>
        <pc:sldMkLst>
          <pc:docMk/>
          <pc:sldMk cId="2179451119" sldId="258"/>
        </pc:sldMkLst>
        <pc:spChg chg="mod">
          <ac:chgData name="CUNNINGHAM, Nicola (ST GEORGE'S UNIVERSITY HOSPITALS NHS FOUNDATION TRUST)" userId="S::nicola.cunningham14@nhs.net::5974eece-eca4-4cc3-bdc0-b43a94eb2d32" providerId="AD" clId="Web-{3C0530AC-60E0-46E5-B233-8114625D2147}" dt="2023-07-11T15:39:24.668" v="28" actId="14100"/>
          <ac:spMkLst>
            <pc:docMk/>
            <pc:sldMk cId="2179451119" sldId="258"/>
            <ac:spMk id="5" creationId="{12DC9BFC-B3E8-4890-97C0-9759442C1CFF}"/>
          </ac:spMkLst>
        </pc:spChg>
        <pc:picChg chg="add">
          <ac:chgData name="CUNNINGHAM, Nicola (ST GEORGE'S UNIVERSITY HOSPITALS NHS FOUNDATION TRUST)" userId="S::nicola.cunningham14@nhs.net::5974eece-eca4-4cc3-bdc0-b43a94eb2d32" providerId="AD" clId="Web-{3C0530AC-60E0-46E5-B233-8114625D2147}" dt="2023-07-11T15:37:55.868" v="22"/>
          <ac:picMkLst>
            <pc:docMk/>
            <pc:sldMk cId="2179451119" sldId="258"/>
            <ac:picMk id="3" creationId="{A6ED0B80-1752-F290-B99D-7A5B58CF4987}"/>
          </ac:picMkLst>
        </pc:picChg>
        <pc:cxnChg chg="del mod">
          <ac:chgData name="CUNNINGHAM, Nicola (ST GEORGE'S UNIVERSITY HOSPITALS NHS FOUNDATION TRUST)" userId="S::nicola.cunningham14@nhs.net::5974eece-eca4-4cc3-bdc0-b43a94eb2d32" providerId="AD" clId="Web-{3C0530AC-60E0-46E5-B233-8114625D2147}" dt="2023-07-11T15:39:44.919" v="29"/>
          <ac:cxnSpMkLst>
            <pc:docMk/>
            <pc:sldMk cId="2179451119" sldId="258"/>
            <ac:cxnSpMk id="48" creationId="{2775F071-6799-4C6B-B7D9-6A59C7B83B47}"/>
          </ac:cxnSpMkLst>
        </pc:cxnChg>
      </pc:sldChg>
      <pc:sldMasterChg chg="add addSldLayout">
        <pc:chgData name="CUNNINGHAM, Nicola (ST GEORGE'S UNIVERSITY HOSPITALS NHS FOUNDATION TRUST)" userId="S::nicola.cunningham14@nhs.net::5974eece-eca4-4cc3-bdc0-b43a94eb2d32" providerId="AD" clId="Web-{3C0530AC-60E0-46E5-B233-8114625D2147}" dt="2023-07-11T15:35:10.128" v="2"/>
        <pc:sldMasterMkLst>
          <pc:docMk/>
          <pc:sldMasterMk cId="0" sldId="2147483648"/>
        </pc:sldMasterMkLst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5:10.128" v="2"/>
          <pc:sldLayoutMkLst>
            <pc:docMk/>
            <pc:sldMasterMk cId="0" sldId="2147483648"/>
            <pc:sldLayoutMk cId="1607274272" sldId="2147483673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5:10.128" v="2"/>
          <pc:sldLayoutMkLst>
            <pc:docMk/>
            <pc:sldMasterMk cId="0" sldId="2147483648"/>
            <pc:sldLayoutMk cId="2031938985" sldId="2147483674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5:10.128" v="2"/>
          <pc:sldLayoutMkLst>
            <pc:docMk/>
            <pc:sldMasterMk cId="0" sldId="2147483648"/>
            <pc:sldLayoutMk cId="3941053223" sldId="2147483675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5:10.128" v="2"/>
          <pc:sldLayoutMkLst>
            <pc:docMk/>
            <pc:sldMasterMk cId="0" sldId="2147483648"/>
            <pc:sldLayoutMk cId="751536270" sldId="2147483676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5:10.128" v="2"/>
          <pc:sldLayoutMkLst>
            <pc:docMk/>
            <pc:sldMasterMk cId="0" sldId="2147483648"/>
            <pc:sldLayoutMk cId="3761234855" sldId="2147483677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5:10.128" v="2"/>
          <pc:sldLayoutMkLst>
            <pc:docMk/>
            <pc:sldMasterMk cId="0" sldId="2147483648"/>
            <pc:sldLayoutMk cId="201373019" sldId="2147483678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5:10.128" v="2"/>
          <pc:sldLayoutMkLst>
            <pc:docMk/>
            <pc:sldMasterMk cId="0" sldId="2147483648"/>
            <pc:sldLayoutMk cId="3194573721" sldId="2147483679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5:10.128" v="2"/>
          <pc:sldLayoutMkLst>
            <pc:docMk/>
            <pc:sldMasterMk cId="0" sldId="2147483648"/>
            <pc:sldLayoutMk cId="1857650310" sldId="2147483680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5:10.128" v="2"/>
          <pc:sldLayoutMkLst>
            <pc:docMk/>
            <pc:sldMasterMk cId="0" sldId="2147483648"/>
            <pc:sldLayoutMk cId="3302159103" sldId="2147483681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5:10.128" v="2"/>
          <pc:sldLayoutMkLst>
            <pc:docMk/>
            <pc:sldMasterMk cId="0" sldId="2147483648"/>
            <pc:sldLayoutMk cId="533392003" sldId="2147483682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5:10.128" v="2"/>
          <pc:sldLayoutMkLst>
            <pc:docMk/>
            <pc:sldMasterMk cId="0" sldId="2147483648"/>
            <pc:sldLayoutMk cId="2358430936" sldId="2147483683"/>
          </pc:sldLayoutMkLst>
        </pc:sldLayoutChg>
      </pc:sldMasterChg>
      <pc:sldMasterChg chg="add addSldLayout">
        <pc:chgData name="CUNNINGHAM, Nicola (ST GEORGE'S UNIVERSITY HOSPITALS NHS FOUNDATION TRUST)" userId="S::nicola.cunningham14@nhs.net::5974eece-eca4-4cc3-bdc0-b43a94eb2d32" providerId="AD" clId="Web-{3C0530AC-60E0-46E5-B233-8114625D2147}" dt="2023-07-11T15:37:23.929" v="20"/>
        <pc:sldMasterMkLst>
          <pc:docMk/>
          <pc:sldMasterMk cId="4114558139" sldId="2147483684"/>
        </pc:sldMasterMkLst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7:23.929" v="20"/>
          <pc:sldLayoutMkLst>
            <pc:docMk/>
            <pc:sldMasterMk cId="4114558139" sldId="2147483684"/>
            <pc:sldLayoutMk cId="1084680270" sldId="2147483649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7:23.929" v="20"/>
          <pc:sldLayoutMkLst>
            <pc:docMk/>
            <pc:sldMasterMk cId="4114558139" sldId="2147483684"/>
            <pc:sldLayoutMk cId="2418772608" sldId="2147483650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7:23.929" v="20"/>
          <pc:sldLayoutMkLst>
            <pc:docMk/>
            <pc:sldMasterMk cId="4114558139" sldId="2147483684"/>
            <pc:sldLayoutMk cId="1674728335" sldId="2147483651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7:23.929" v="20"/>
          <pc:sldLayoutMkLst>
            <pc:docMk/>
            <pc:sldMasterMk cId="4114558139" sldId="2147483684"/>
            <pc:sldLayoutMk cId="890730742" sldId="2147483652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7:23.929" v="20"/>
          <pc:sldLayoutMkLst>
            <pc:docMk/>
            <pc:sldMasterMk cId="4114558139" sldId="2147483684"/>
            <pc:sldLayoutMk cId="3802269476" sldId="2147483653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7:23.929" v="20"/>
          <pc:sldLayoutMkLst>
            <pc:docMk/>
            <pc:sldMasterMk cId="4114558139" sldId="2147483684"/>
            <pc:sldLayoutMk cId="3614382208" sldId="2147483654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7:23.929" v="20"/>
          <pc:sldLayoutMkLst>
            <pc:docMk/>
            <pc:sldMasterMk cId="4114558139" sldId="2147483684"/>
            <pc:sldLayoutMk cId="1893671150" sldId="2147483655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7:23.929" v="20"/>
          <pc:sldLayoutMkLst>
            <pc:docMk/>
            <pc:sldMasterMk cId="4114558139" sldId="2147483684"/>
            <pc:sldLayoutMk cId="2146665067" sldId="2147483656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7:23.929" v="20"/>
          <pc:sldLayoutMkLst>
            <pc:docMk/>
            <pc:sldMasterMk cId="4114558139" sldId="2147483684"/>
            <pc:sldLayoutMk cId="22073934" sldId="2147483657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7:23.929" v="20"/>
          <pc:sldLayoutMkLst>
            <pc:docMk/>
            <pc:sldMasterMk cId="4114558139" sldId="2147483684"/>
            <pc:sldLayoutMk cId="3733945234" sldId="2147483658"/>
          </pc:sldLayoutMkLst>
        </pc:sldLayoutChg>
        <pc:sldLayoutChg chg="add">
          <pc:chgData name="CUNNINGHAM, Nicola (ST GEORGE'S UNIVERSITY HOSPITALS NHS FOUNDATION TRUST)" userId="S::nicola.cunningham14@nhs.net::5974eece-eca4-4cc3-bdc0-b43a94eb2d32" providerId="AD" clId="Web-{3C0530AC-60E0-46E5-B233-8114625D2147}" dt="2023-07-11T15:37:23.929" v="20"/>
          <pc:sldLayoutMkLst>
            <pc:docMk/>
            <pc:sldMasterMk cId="4114558139" sldId="2147483684"/>
            <pc:sldLayoutMk cId="876615318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7F90F-FCA2-4668-8423-EBDF3C0266CF}" type="datetimeFigureOut">
              <a:t>7/17/2023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8C8C-F08E-45F6-97E3-CE74DE8386B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93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Duke Activity Status Index – predictive in perioperative non cardiac mortality</a:t>
            </a:r>
          </a:p>
          <a:p>
            <a:r>
              <a:rPr lang="en-GB" dirty="0"/>
              <a:t>Correlates with C PET anaerobic thresholds in renal and non renal patients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6B4A65-125A-471C-B977-3373602C3D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428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5ADF2-9DA8-5FE1-FD7A-B5982BB259B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42715A-73D2-BF05-F1B3-FF5F746956C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BD682-5459-08C1-8A11-D51F09430B2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5C11BD-8DD4-435D-A6B3-B3E1398E1704}" type="datetime1">
              <a:rPr lang="en-GB"/>
              <a:pPr lvl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162F5-0FC2-89C9-45D3-B5A09066B9B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55B31-2E0F-8608-BC47-C415D73BFB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D4A079-6021-4782-AE19-CC8A3F801B9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274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02019-EAEF-1AB5-652D-373D3B98C39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EABD8-33D8-DADE-BA1F-F9C762548AE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6D0AA-3EC6-1CA1-C659-BC79221EE5E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FE4C73-DF41-4394-A4C3-65881F8F9F87}" type="datetime1">
              <a:rPr lang="en-GB"/>
              <a:pPr lvl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4C992-9884-38C7-84DF-3BF55D3CCE1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2CD7A-2A52-F15C-E927-2474381324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F218D4-70F8-4A84-B7AD-0405B413E6E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938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98A31-EFB5-4E5D-AA86-1DA6450D78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ED410-24A5-15CA-17D8-A5149738502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FE5A9-C1A9-D62B-D9F5-2BA9E64390F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584664-6C54-4E86-9315-CA99D352D763}" type="datetime1">
              <a:rPr lang="en-GB"/>
              <a:pPr lvl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02D55-E0D1-6084-655E-DF9C4F6013B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12CB3-887B-22E2-9D50-968E4AB718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0B2942-B84D-4417-8E17-F6CA793F750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053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2817E-2652-C2CA-6A05-D61F31B0F2B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0A7F6-248C-EC34-F51C-1BE651B9E48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7A27B-EB68-6835-EBBF-57BA643BF70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081E1-A4FF-9160-D1AF-A5E0929E72D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586615-1CF7-4D8B-98EE-573CE70AA149}" type="datetime1">
              <a:rPr lang="en-GB"/>
              <a:pPr lvl="0"/>
              <a:t>17/07/2023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18951-1F93-09C6-3863-2921102F6F2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D5EF0-A156-583C-39F1-AD05529EE6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A101F3-4A74-4430-9E0F-344EC335662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536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68DAB-85E1-C9C1-4D19-6C2A77F0D8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8A97C8-C895-0FB8-6DC6-BA4F14E6ABC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90949-D218-CF39-AD44-82A4F5CC366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DF07AB-4E73-3395-9416-7CCE2C34D297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97127A-600C-8859-330C-C1E800F08048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8F2C78-14A5-009A-0FCB-A7E943C87EA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8B7690-41AC-429A-8FE6-E388A0A746E3}" type="datetime1">
              <a:rPr lang="en-GB"/>
              <a:pPr lvl="0"/>
              <a:t>17/07/2023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6BF299-D4F6-2626-08A3-5224B3D282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5E19A8-B103-DE90-77E5-E3C15E86C8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486A0A-3D53-4FD4-BE98-307A19F9C4D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234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18183-1720-8ACC-F944-6A5DC0F9C0C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336D33-E0DC-41CC-ADB1-F3D53595FAB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AA9BFE-1FDD-4C1C-B317-DD3EF5E2C80F}" type="datetime1">
              <a:rPr lang="en-GB"/>
              <a:pPr lvl="0"/>
              <a:t>17/07/2023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57A55-30EA-184C-8573-0B85463D0E6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B928B3-FFA8-65D6-B7FC-204663DFD7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F87DB0-E5D7-4FED-BC9C-A252EEDA93C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730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CE2B02-8CE2-6DA7-D567-2948E4880A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06ABAA-0EE8-4689-B57B-3BE17479F42F}" type="datetime1">
              <a:rPr lang="en-GB"/>
              <a:pPr lvl="0"/>
              <a:t>17/07/2023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BA574B-B2C2-0D82-CD62-C70AF01CC64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05C1D-4254-E07D-54DB-BD91F7A786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F15770-518D-49EB-BC64-5906A47CCC9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573721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D7E75-B379-9517-0B21-9051752D05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A91C1-0E25-F879-C827-C544335F1F7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3944C0-E845-B0B6-3A2E-FBB24F97C7F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CE6954-2A08-C676-9DBA-B01A76614B5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30D6AB-2F90-43A0-A8C5-FCF93FB56C79}" type="datetime1">
              <a:rPr lang="en-GB"/>
              <a:pPr lvl="0"/>
              <a:t>17/07/2023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1E8BB-3903-961C-6EAD-B647EBE811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28BB7-D9F9-3285-CC6A-F1B4E8A139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DC5FD4-6D56-4A0A-9A2B-46599D08DC0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65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5DEC7-2D15-F1E2-FC7F-E3FFAB676C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0141BC-C798-0442-96FC-3418D82F9813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9870D-91BD-DDE5-D81F-FB13F8EBC7F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C14DC4-CBEF-70ED-6C66-F2DDC0E3364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62D64B-019E-4BF5-8996-53A2030FB42C}" type="datetime1">
              <a:rPr lang="en-GB"/>
              <a:pPr lvl="0"/>
              <a:t>17/07/2023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25B1A-AD79-CFFE-233B-9C230879673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D8449D-199E-ACC2-D945-0C3A94612D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731CE3-A90B-4CE3-A2C7-D1181A15E86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159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2BFFF-66A9-1AC6-0ABD-228816BE03E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66AEC8-8DFD-29A4-2B0E-28689784B64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01EB7-2300-AF2C-CD4C-3760FA86D16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E1D865-5220-4735-B0D8-F96642CBE396}" type="datetime1">
              <a:rPr lang="en-GB"/>
              <a:pPr lvl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EBA3F-5A4D-0784-3FEA-8E77A0DFF34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82D01-6DE6-05DA-48E5-751A8F2DE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208D57-6453-4FC1-B0F4-7AEFFB036CC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3920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8BE8A6-0458-4260-BDCB-D7DF7ACEE5B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A6253B-427E-B5DE-8656-833C4888DB0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9E3EC-FC6A-EAEA-007F-8C4285AA968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47A822-1666-4ED8-999B-A172FAFB2BB3}" type="datetime1">
              <a:rPr lang="en-GB"/>
              <a:pPr lvl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17E97-D6A0-BD38-DA7D-B11063116BB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9FA76-F3D1-BA0D-37AA-A3F7DA81EC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466B95-3887-4514-A127-B99E0D9CBE4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4309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FE5B-08D8-46D9-A342-D0BE76EF2E58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B333-4C95-4E3C-9664-8B1069290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6802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FE5B-08D8-46D9-A342-D0BE76EF2E58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B333-4C95-4E3C-9664-8B1069290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726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FE5B-08D8-46D9-A342-D0BE76EF2E58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B333-4C95-4E3C-9664-8B1069290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283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FE5B-08D8-46D9-A342-D0BE76EF2E58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B333-4C95-4E3C-9664-8B1069290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307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FE5B-08D8-46D9-A342-D0BE76EF2E58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B333-4C95-4E3C-9664-8B1069290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694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FE5B-08D8-46D9-A342-D0BE76EF2E58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B333-4C95-4E3C-9664-8B1069290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822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FE5B-08D8-46D9-A342-D0BE76EF2E58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B333-4C95-4E3C-9664-8B1069290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7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FE5B-08D8-46D9-A342-D0BE76EF2E58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B333-4C95-4E3C-9664-8B1069290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6650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FE5B-08D8-46D9-A342-D0BE76EF2E58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B333-4C95-4E3C-9664-8B1069290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9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FE5B-08D8-46D9-A342-D0BE76EF2E58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B333-4C95-4E3C-9664-8B1069290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452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EFE5B-08D8-46D9-A342-D0BE76EF2E58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FB333-4C95-4E3C-9664-8B1069290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1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FAEE99-AFC9-3A45-5479-11002926EFC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3FE07-6743-F63A-DB46-F9A0D96514E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B0E0E-A496-1E92-4A6E-C1E335DB2D30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F25E5515-852E-4D17-94F6-4CF46880087D}" type="datetime1">
              <a:rPr lang="en-GB"/>
              <a:pPr lvl="0"/>
              <a:t>17/07/2023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1902E-6374-AC76-1CE9-084B585C1ABD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9E0AA-0BC7-CDF7-169A-8E3C038B9F0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96BC7AA-189E-4FEE-B80D-DC0A6933033E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EFE5B-08D8-46D9-A342-D0BE76EF2E58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FB333-4C95-4E3C-9664-8B1069290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5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2DC9BFC-B3E8-4890-97C0-9759442C1CFF}"/>
              </a:ext>
            </a:extLst>
          </p:cNvPr>
          <p:cNvSpPr txBox="1"/>
          <p:nvPr/>
        </p:nvSpPr>
        <p:spPr>
          <a:xfrm>
            <a:off x="1680466" y="145086"/>
            <a:ext cx="7823964" cy="47539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 b="1" dirty="0">
                <a:solidFill>
                  <a:srgbClr val="2166B2"/>
                </a:solidFill>
              </a:rPr>
              <a:t>Patient referred for transplant assessment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13CF22-DC91-4F73-9231-E74C082E9CA7}"/>
              </a:ext>
            </a:extLst>
          </p:cNvPr>
          <p:cNvSpPr txBox="1"/>
          <p:nvPr/>
        </p:nvSpPr>
        <p:spPr>
          <a:xfrm>
            <a:off x="2423593" y="891065"/>
            <a:ext cx="6056049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Clinical assessment</a:t>
            </a:r>
          </a:p>
          <a:p>
            <a:pPr algn="ctr"/>
            <a:r>
              <a:rPr lang="en-GB" dirty="0"/>
              <a:t>ECG, CXR, Echocardiogram (everyone)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51040D-0F86-4A3D-9E84-87E06B5C902F}"/>
              </a:ext>
            </a:extLst>
          </p:cNvPr>
          <p:cNvSpPr txBox="1"/>
          <p:nvPr/>
        </p:nvSpPr>
        <p:spPr>
          <a:xfrm>
            <a:off x="5013228" y="4700737"/>
            <a:ext cx="3478675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Cardiac Stress Testing/CT </a:t>
            </a:r>
            <a:r>
              <a:rPr lang="en-GB" dirty="0" err="1"/>
              <a:t>angio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5263AD-0963-40CF-804C-186FE509AA6E}"/>
              </a:ext>
            </a:extLst>
          </p:cNvPr>
          <p:cNvSpPr txBox="1"/>
          <p:nvPr/>
        </p:nvSpPr>
        <p:spPr>
          <a:xfrm>
            <a:off x="8868763" y="5844066"/>
            <a:ext cx="1616659" cy="646331"/>
          </a:xfrm>
          <a:prstGeom prst="rect">
            <a:avLst/>
          </a:prstGeom>
          <a:solidFill>
            <a:srgbClr val="FF6699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Refer to Cardiology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8F7FDD-AA6B-4C5B-96C1-8D4337024CF4}"/>
              </a:ext>
            </a:extLst>
          </p:cNvPr>
          <p:cNvSpPr txBox="1"/>
          <p:nvPr/>
        </p:nvSpPr>
        <p:spPr>
          <a:xfrm rot="18752042">
            <a:off x="9038849" y="1129879"/>
            <a:ext cx="779649" cy="76944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  <a:scene3d>
              <a:camera prst="orthographicFront">
                <a:rot lat="0" lon="0" rev="18720000"/>
              </a:camera>
              <a:lightRig rig="threePt" dir="t"/>
            </a:scene3d>
          </a:bodyPr>
          <a:lstStyle/>
          <a:p>
            <a:pPr algn="ctr"/>
            <a:endParaRPr lang="en-GB" sz="1100" dirty="0"/>
          </a:p>
          <a:p>
            <a:pPr algn="ctr"/>
            <a:r>
              <a:rPr lang="en-GB" sz="1100" dirty="0"/>
              <a:t>Abnormal results</a:t>
            </a:r>
          </a:p>
          <a:p>
            <a:pPr algn="ctr"/>
            <a:endParaRPr lang="en-GB" sz="11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7A6FD37-0AF1-47C6-BA36-D9FCBCC46C10}"/>
              </a:ext>
            </a:extLst>
          </p:cNvPr>
          <p:cNvCxnSpPr>
            <a:cxnSpLocks/>
            <a:stCxn id="7" idx="3"/>
            <a:endCxn id="10" idx="0"/>
          </p:cNvCxnSpPr>
          <p:nvPr/>
        </p:nvCxnSpPr>
        <p:spPr>
          <a:xfrm>
            <a:off x="8479642" y="1214230"/>
            <a:ext cx="665541" cy="40286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F53F7FD-E12E-4677-A659-45D9D271CDD8}"/>
              </a:ext>
            </a:extLst>
          </p:cNvPr>
          <p:cNvCxnSpPr>
            <a:stCxn id="10" idx="2"/>
            <a:endCxn id="9" idx="0"/>
          </p:cNvCxnSpPr>
          <p:nvPr/>
        </p:nvCxnSpPr>
        <p:spPr>
          <a:xfrm flipH="1">
            <a:off x="9677092" y="1774681"/>
            <a:ext cx="35072" cy="4069385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A9FED2A-C853-4F80-A35E-AA1B6E59E449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7754195" y="5069369"/>
            <a:ext cx="364080" cy="3329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738A18C-CE74-4F89-BA33-F9D1272066E4}"/>
              </a:ext>
            </a:extLst>
          </p:cNvPr>
          <p:cNvCxnSpPr>
            <a:cxnSpLocks/>
            <a:stCxn id="28" idx="2"/>
          </p:cNvCxnSpPr>
          <p:nvPr/>
        </p:nvCxnSpPr>
        <p:spPr>
          <a:xfrm>
            <a:off x="8685257" y="5922439"/>
            <a:ext cx="203596" cy="207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33512DF5-AAFE-41C3-B88E-3956C1243ADE}"/>
              </a:ext>
            </a:extLst>
          </p:cNvPr>
          <p:cNvSpPr txBox="1"/>
          <p:nvPr/>
        </p:nvSpPr>
        <p:spPr>
          <a:xfrm rot="18752042">
            <a:off x="8011942" y="5277638"/>
            <a:ext cx="779649" cy="76944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  <a:scene3d>
              <a:camera prst="orthographicFront">
                <a:rot lat="0" lon="0" rev="18720000"/>
              </a:camera>
              <a:lightRig rig="threePt" dir="t"/>
            </a:scene3d>
          </a:bodyPr>
          <a:lstStyle/>
          <a:p>
            <a:pPr algn="ctr"/>
            <a:endParaRPr lang="en-GB" sz="1100" dirty="0"/>
          </a:p>
          <a:p>
            <a:pPr algn="ctr"/>
            <a:r>
              <a:rPr lang="en-GB" sz="1100" dirty="0"/>
              <a:t>Abnormal results</a:t>
            </a:r>
          </a:p>
          <a:p>
            <a:pPr algn="ctr"/>
            <a:endParaRPr lang="en-GB" sz="11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763EFB3-4730-4ADC-ADFA-B30818E6007E}"/>
              </a:ext>
            </a:extLst>
          </p:cNvPr>
          <p:cNvSpPr txBox="1"/>
          <p:nvPr/>
        </p:nvSpPr>
        <p:spPr>
          <a:xfrm>
            <a:off x="7031968" y="1894746"/>
            <a:ext cx="1444454" cy="646331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Known IHD</a:t>
            </a:r>
          </a:p>
          <a:p>
            <a:pPr algn="ctr"/>
            <a:r>
              <a:rPr lang="en-GB" dirty="0"/>
              <a:t>Symptomatic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7293E7-E95B-4241-9E1C-19A7933DB8DC}"/>
              </a:ext>
            </a:extLst>
          </p:cNvPr>
          <p:cNvSpPr txBox="1"/>
          <p:nvPr/>
        </p:nvSpPr>
        <p:spPr>
          <a:xfrm>
            <a:off x="5004921" y="1907160"/>
            <a:ext cx="1854357" cy="1292662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High Risk for IHD*</a:t>
            </a:r>
          </a:p>
          <a:p>
            <a:pPr algn="ctr"/>
            <a:r>
              <a:rPr lang="en-GB" sz="1400" dirty="0"/>
              <a:t>PVD</a:t>
            </a:r>
          </a:p>
          <a:p>
            <a:pPr algn="ctr"/>
            <a:r>
              <a:rPr lang="en-GB" sz="1400" dirty="0"/>
              <a:t>Dialysis &gt;3 years</a:t>
            </a:r>
          </a:p>
          <a:p>
            <a:pPr algn="ctr"/>
            <a:r>
              <a:rPr lang="en-GB" sz="1400" dirty="0"/>
              <a:t>ESRF from diabetes</a:t>
            </a:r>
          </a:p>
          <a:p>
            <a:pPr lvl="0" algn="ctr"/>
            <a:r>
              <a:rPr lang="en-GB" sz="1400" dirty="0"/>
              <a:t>Heavy smoker</a:t>
            </a:r>
            <a:r>
              <a:rPr lang="en-GB" dirty="0">
                <a:solidFill>
                  <a:prstClr val="black"/>
                </a:solidFill>
              </a:rPr>
              <a:t>*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A13D912-4CE4-4671-8BB5-0A82802BC53C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7754195" y="1533459"/>
            <a:ext cx="0" cy="361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37EE1BB-65DF-487C-BD9A-C20420DF28A5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5932099" y="1537396"/>
            <a:ext cx="1" cy="369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FD0C20C-7070-4BA5-8C20-382A00A7515A}"/>
              </a:ext>
            </a:extLst>
          </p:cNvPr>
          <p:cNvCxnSpPr>
            <a:cxnSpLocks/>
            <a:stCxn id="34" idx="2"/>
          </p:cNvCxnSpPr>
          <p:nvPr/>
        </p:nvCxnSpPr>
        <p:spPr>
          <a:xfrm>
            <a:off x="7754195" y="2541076"/>
            <a:ext cx="9984" cy="2151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1ACEDCB-AB09-46CE-B0C8-71060889D767}"/>
              </a:ext>
            </a:extLst>
          </p:cNvPr>
          <p:cNvCxnSpPr>
            <a:cxnSpLocks/>
            <a:stCxn id="35" idx="2"/>
          </p:cNvCxnSpPr>
          <p:nvPr/>
        </p:nvCxnSpPr>
        <p:spPr>
          <a:xfrm>
            <a:off x="5932099" y="3199823"/>
            <a:ext cx="0" cy="1500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2E82A388-8F00-47FB-8C98-3C2AC4E5C04F}"/>
              </a:ext>
            </a:extLst>
          </p:cNvPr>
          <p:cNvSpPr txBox="1"/>
          <p:nvPr/>
        </p:nvSpPr>
        <p:spPr>
          <a:xfrm>
            <a:off x="2423592" y="1898681"/>
            <a:ext cx="2107692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Low/Medium Risk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43EAA3A-5C43-483F-8FE0-A52C469509A9}"/>
              </a:ext>
            </a:extLst>
          </p:cNvPr>
          <p:cNvCxnSpPr>
            <a:cxnSpLocks/>
            <a:endCxn id="57" idx="0"/>
          </p:cNvCxnSpPr>
          <p:nvPr/>
        </p:nvCxnSpPr>
        <p:spPr>
          <a:xfrm>
            <a:off x="3477438" y="1537395"/>
            <a:ext cx="0" cy="361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BEFCBF62-1C48-4BA6-AD8E-A992B9F42CDF}"/>
              </a:ext>
            </a:extLst>
          </p:cNvPr>
          <p:cNvSpPr txBox="1"/>
          <p:nvPr/>
        </p:nvSpPr>
        <p:spPr>
          <a:xfrm>
            <a:off x="2366878" y="5831526"/>
            <a:ext cx="1616659" cy="646331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Cardiac suitable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D7CA48E-0A6D-486B-A237-8B48E1BB11E4}"/>
              </a:ext>
            </a:extLst>
          </p:cNvPr>
          <p:cNvSpPr txBox="1"/>
          <p:nvPr/>
        </p:nvSpPr>
        <p:spPr>
          <a:xfrm>
            <a:off x="3102580" y="3509054"/>
            <a:ext cx="1444454" cy="646331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aseline="30000" dirty="0"/>
              <a:t>#</a:t>
            </a:r>
            <a:r>
              <a:rPr lang="en-GB" dirty="0"/>
              <a:t> Functional Capacity Test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8142EED-EF91-41AC-82A3-CDB11478C85F}"/>
              </a:ext>
            </a:extLst>
          </p:cNvPr>
          <p:cNvCxnSpPr>
            <a:cxnSpLocks/>
            <a:stCxn id="57" idx="2"/>
            <a:endCxn id="83" idx="0"/>
          </p:cNvCxnSpPr>
          <p:nvPr/>
        </p:nvCxnSpPr>
        <p:spPr>
          <a:xfrm flipH="1">
            <a:off x="3470986" y="2268013"/>
            <a:ext cx="6452" cy="226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A7D055FC-917D-406A-BD9F-5256469CB9C7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4209589" y="4155385"/>
            <a:ext cx="803638" cy="730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F0178D14-D489-4230-B392-CADEB87AC03F}"/>
              </a:ext>
            </a:extLst>
          </p:cNvPr>
          <p:cNvCxnSpPr>
            <a:cxnSpLocks/>
          </p:cNvCxnSpPr>
          <p:nvPr/>
        </p:nvCxnSpPr>
        <p:spPr>
          <a:xfrm>
            <a:off x="3414144" y="4155385"/>
            <a:ext cx="0" cy="1676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8B87EDB0-1639-4274-B2AF-DC8F397B3254}"/>
              </a:ext>
            </a:extLst>
          </p:cNvPr>
          <p:cNvSpPr txBox="1"/>
          <p:nvPr/>
        </p:nvSpPr>
        <p:spPr>
          <a:xfrm>
            <a:off x="3056292" y="4378466"/>
            <a:ext cx="63094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PASS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03F38BF-10F9-437C-BC55-45D81F0AC66A}"/>
              </a:ext>
            </a:extLst>
          </p:cNvPr>
          <p:cNvSpPr txBox="1"/>
          <p:nvPr/>
        </p:nvSpPr>
        <p:spPr>
          <a:xfrm>
            <a:off x="4305812" y="4386071"/>
            <a:ext cx="566052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FAIL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732CFBF-6906-43AA-80A5-93AE3D89D8A4}"/>
              </a:ext>
            </a:extLst>
          </p:cNvPr>
          <p:cNvSpPr txBox="1"/>
          <p:nvPr/>
        </p:nvSpPr>
        <p:spPr>
          <a:xfrm rot="18752042">
            <a:off x="4145097" y="5239461"/>
            <a:ext cx="779649" cy="7232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  <a:scene3d>
              <a:camera prst="orthographicFront">
                <a:rot lat="0" lon="0" rev="18720000"/>
              </a:camera>
              <a:lightRig rig="threePt" dir="t"/>
            </a:scene3d>
          </a:bodyPr>
          <a:lstStyle/>
          <a:p>
            <a:pPr algn="ctr"/>
            <a:endParaRPr lang="en-GB" sz="1000" dirty="0"/>
          </a:p>
          <a:p>
            <a:pPr algn="ctr"/>
            <a:r>
              <a:rPr lang="en-GB" sz="1000" dirty="0"/>
              <a:t>Acceptable results</a:t>
            </a:r>
          </a:p>
          <a:p>
            <a:pPr algn="ctr"/>
            <a:endParaRPr lang="en-GB" sz="1100" dirty="0"/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B1D6438D-05D6-47C4-8F17-4DA2192F5A04}"/>
              </a:ext>
            </a:extLst>
          </p:cNvPr>
          <p:cNvCxnSpPr>
            <a:endCxn id="92" idx="3"/>
          </p:cNvCxnSpPr>
          <p:nvPr/>
        </p:nvCxnSpPr>
        <p:spPr>
          <a:xfrm flipH="1">
            <a:off x="4798453" y="5070070"/>
            <a:ext cx="223010" cy="243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C9946BB-9AE1-4629-8A07-8B84DDFF3F26}"/>
              </a:ext>
            </a:extLst>
          </p:cNvPr>
          <p:cNvCxnSpPr>
            <a:stCxn id="92" idx="1"/>
          </p:cNvCxnSpPr>
          <p:nvPr/>
        </p:nvCxnSpPr>
        <p:spPr>
          <a:xfrm flipH="1">
            <a:off x="4004907" y="5888350"/>
            <a:ext cx="266483" cy="278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EA827916-0A4E-415A-9996-1AC6657FE5CC}"/>
              </a:ext>
            </a:extLst>
          </p:cNvPr>
          <p:cNvSpPr txBox="1"/>
          <p:nvPr/>
        </p:nvSpPr>
        <p:spPr>
          <a:xfrm>
            <a:off x="6859277" y="6598744"/>
            <a:ext cx="34823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* Greater than 20 cigarettes per day or 20 pack years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CB1ED9DF-B906-4D7C-8A17-3921518A54C2}"/>
              </a:ext>
            </a:extLst>
          </p:cNvPr>
          <p:cNvSpPr txBox="1"/>
          <p:nvPr/>
        </p:nvSpPr>
        <p:spPr>
          <a:xfrm>
            <a:off x="2713367" y="6562144"/>
            <a:ext cx="35342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#  2 floor stair climb/6 minute walk test/TUAG/STS-60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D7CA48E-0A6D-486B-A237-8B48E1BB11E4}"/>
              </a:ext>
            </a:extLst>
          </p:cNvPr>
          <p:cNvSpPr txBox="1"/>
          <p:nvPr/>
        </p:nvSpPr>
        <p:spPr>
          <a:xfrm>
            <a:off x="2423593" y="2494817"/>
            <a:ext cx="2094785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aseline="30000" dirty="0"/>
              <a:t>DASI SCORE </a:t>
            </a:r>
            <a:r>
              <a:rPr lang="en-GB" baseline="30000" dirty="0" smtClean="0"/>
              <a:t>over 30</a:t>
            </a:r>
            <a:endParaRPr lang="en-GB" sz="1200" dirty="0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2639616" y="2864149"/>
            <a:ext cx="0" cy="2967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745E3C2E-1720-4891-AA1D-E79CAF98014A}"/>
              </a:ext>
            </a:extLst>
          </p:cNvPr>
          <p:cNvSpPr txBox="1"/>
          <p:nvPr/>
        </p:nvSpPr>
        <p:spPr>
          <a:xfrm>
            <a:off x="2442130" y="2996952"/>
            <a:ext cx="48551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Yes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69809C9-7E61-4B82-9CBB-18B8C74E8801}"/>
              </a:ext>
            </a:extLst>
          </p:cNvPr>
          <p:cNvCxnSpPr>
            <a:cxnSpLocks/>
            <a:endCxn id="66" idx="0"/>
          </p:cNvCxnSpPr>
          <p:nvPr/>
        </p:nvCxnSpPr>
        <p:spPr>
          <a:xfrm flipH="1">
            <a:off x="3824807" y="2864149"/>
            <a:ext cx="6556" cy="644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637F678F-24BF-40D5-869A-5B66B1B49112}"/>
              </a:ext>
            </a:extLst>
          </p:cNvPr>
          <p:cNvSpPr txBox="1"/>
          <p:nvPr/>
        </p:nvSpPr>
        <p:spPr>
          <a:xfrm>
            <a:off x="3645631" y="2996952"/>
            <a:ext cx="455574" cy="369332"/>
          </a:xfrm>
          <a:prstGeom prst="rect">
            <a:avLst/>
          </a:prstGeom>
          <a:solidFill>
            <a:srgbClr val="FFCCFF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No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A6ED0B80-1752-F290-B99D-7A5B58CF49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216" y="138015"/>
            <a:ext cx="1690528" cy="65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451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2E613857E7BD4A946832FA057260E5" ma:contentTypeVersion="4" ma:contentTypeDescription="Create a new document." ma:contentTypeScope="" ma:versionID="bf078678627475357e21c572728eb7c5">
  <xsd:schema xmlns:xsd="http://www.w3.org/2001/XMLSchema" xmlns:xs="http://www.w3.org/2001/XMLSchema" xmlns:p="http://schemas.microsoft.com/office/2006/metadata/properties" xmlns:ns2="92ef0346-66b8-4c2b-9e61-2ec91751e7cf" xmlns:ns3="8e82bf06-3a88-4e5c-a923-288994c58ea6" targetNamespace="http://schemas.microsoft.com/office/2006/metadata/properties" ma:root="true" ma:fieldsID="a09fc1e4f0865e7142c24c377789e9e9" ns2:_="" ns3:_="">
    <xsd:import namespace="92ef0346-66b8-4c2b-9e61-2ec91751e7cf"/>
    <xsd:import namespace="8e82bf06-3a88-4e5c-a923-288994c58e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f0346-66b8-4c2b-9e61-2ec91751e7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82bf06-3a88-4e5c-a923-288994c58e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e82bf06-3a88-4e5c-a923-288994c58ea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83BF8C0-A4E8-440A-916D-0E0B4FB164BB}"/>
</file>

<file path=customXml/itemProps2.xml><?xml version="1.0" encoding="utf-8"?>
<ds:datastoreItem xmlns:ds="http://schemas.openxmlformats.org/officeDocument/2006/customXml" ds:itemID="{225A993E-44D7-4789-9801-C46414949F36}"/>
</file>

<file path=customXml/itemProps3.xml><?xml version="1.0" encoding="utf-8"?>
<ds:datastoreItem xmlns:ds="http://schemas.openxmlformats.org/officeDocument/2006/customXml" ds:itemID="{0F25FC86-64E6-4DA0-9F4C-0350AC34A6E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106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 Theme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Shah, Sapna</dc:creator>
  <cp:lastModifiedBy>Shah, Sapna</cp:lastModifiedBy>
  <cp:revision>32</cp:revision>
  <dcterms:created xsi:type="dcterms:W3CDTF">2023-07-11T15:34:41Z</dcterms:created>
  <dcterms:modified xsi:type="dcterms:W3CDTF">2023-07-17T08:10:41Z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0x0101004C2E613857E7BD4A946832FA057260E5</vt:lpwstr>
  </property>
  <property fmtid="{D5CDD505-2E9C-101B-9397-08002B2CF9AE}" pid="3" name="Order">
    <vt:r8>343200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</Properties>
</file>