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601200" cy="12801600" type="A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66B2"/>
    <a:srgbClr val="BC6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6EB838-63AD-42CE-8CDB-C1DA4C886016}" v="40" dt="2026-05-18T10:34:01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NNINGHAM, Nicola (ST GEORGE'S UNIVERSITY HOSPITALS NHS FOUNDATION TRUST)" userId="S::nicola.cunningham14@nhs.net::5974eece-eca4-4cc3-bdc0-b43a94eb2d32" providerId="AD" clId="Web-{DBACAE78-B9FD-483B-9C65-80029D715109}"/>
    <pc:docChg chg="modSld">
      <pc:chgData name="CUNNINGHAM, Nicola (ST GEORGE'S UNIVERSITY HOSPITALS NHS FOUNDATION TRUST)" userId="S::nicola.cunningham14@nhs.net::5974eece-eca4-4cc3-bdc0-b43a94eb2d32" providerId="AD" clId="Web-{DBACAE78-B9FD-483B-9C65-80029D715109}" dt="2026-05-12T14:59:51.274" v="319" actId="1076"/>
      <pc:docMkLst>
        <pc:docMk/>
      </pc:docMkLst>
      <pc:sldChg chg="addSp delSp modSp">
        <pc:chgData name="CUNNINGHAM, Nicola (ST GEORGE'S UNIVERSITY HOSPITALS NHS FOUNDATION TRUST)" userId="S::nicola.cunningham14@nhs.net::5974eece-eca4-4cc3-bdc0-b43a94eb2d32" providerId="AD" clId="Web-{DBACAE78-B9FD-483B-9C65-80029D715109}" dt="2026-05-12T14:43:36.192" v="210" actId="20577"/>
        <pc:sldMkLst>
          <pc:docMk/>
          <pc:sldMk cId="109857222" sldId="256"/>
        </pc:sldMkLst>
        <pc:spChg chg="mod">
          <ac:chgData name="CUNNINGHAM, Nicola (ST GEORGE'S UNIVERSITY HOSPITALS NHS FOUNDATION TRUST)" userId="S::nicola.cunningham14@nhs.net::5974eece-eca4-4cc3-bdc0-b43a94eb2d32" providerId="AD" clId="Web-{DBACAE78-B9FD-483B-9C65-80029D715109}" dt="2026-05-12T14:43:36.192" v="210" actId="20577"/>
          <ac:spMkLst>
            <pc:docMk/>
            <pc:sldMk cId="109857222" sldId="256"/>
            <ac:spMk id="5" creationId="{B5533EBA-6C0D-71F4-1EF9-2C8305AAEFB9}"/>
          </ac:spMkLst>
        </pc:spChg>
        <pc:spChg chg="mod">
          <ac:chgData name="CUNNINGHAM, Nicola (ST GEORGE'S UNIVERSITY HOSPITALS NHS FOUNDATION TRUST)" userId="S::nicola.cunningham14@nhs.net::5974eece-eca4-4cc3-bdc0-b43a94eb2d32" providerId="AD" clId="Web-{DBACAE78-B9FD-483B-9C65-80029D715109}" dt="2026-05-12T14:39:43.527" v="151" actId="1076"/>
          <ac:spMkLst>
            <pc:docMk/>
            <pc:sldMk cId="109857222" sldId="256"/>
            <ac:spMk id="7" creationId="{1B75F926-C803-01E2-9D6A-295878A88EAA}"/>
          </ac:spMkLst>
        </pc:spChg>
        <pc:spChg chg="add mod">
          <ac:chgData name="CUNNINGHAM, Nicola (ST GEORGE'S UNIVERSITY HOSPITALS NHS FOUNDATION TRUST)" userId="S::nicola.cunningham14@nhs.net::5974eece-eca4-4cc3-bdc0-b43a94eb2d32" providerId="AD" clId="Web-{DBACAE78-B9FD-483B-9C65-80029D715109}" dt="2026-05-12T14:36:37.536" v="91"/>
          <ac:spMkLst>
            <pc:docMk/>
            <pc:sldMk cId="109857222" sldId="256"/>
            <ac:spMk id="11" creationId="{16A80811-D267-E4C1-6878-7BAB339272F0}"/>
          </ac:spMkLst>
        </pc:spChg>
        <pc:spChg chg="add mod">
          <ac:chgData name="CUNNINGHAM, Nicola (ST GEORGE'S UNIVERSITY HOSPITALS NHS FOUNDATION TRUST)" userId="S::nicola.cunningham14@nhs.net::5974eece-eca4-4cc3-bdc0-b43a94eb2d32" providerId="AD" clId="Web-{DBACAE78-B9FD-483B-9C65-80029D715109}" dt="2026-05-12T14:37:33.929" v="100" actId="1076"/>
          <ac:spMkLst>
            <pc:docMk/>
            <pc:sldMk cId="109857222" sldId="256"/>
            <ac:spMk id="12" creationId="{2081F800-87C6-8A54-1F19-41C6A160499D}"/>
          </ac:spMkLst>
        </pc:spChg>
        <pc:picChg chg="add mod">
          <ac:chgData name="CUNNINGHAM, Nicola (ST GEORGE'S UNIVERSITY HOSPITALS NHS FOUNDATION TRUST)" userId="S::nicola.cunningham14@nhs.net::5974eece-eca4-4cc3-bdc0-b43a94eb2d32" providerId="AD" clId="Web-{DBACAE78-B9FD-483B-9C65-80029D715109}" dt="2026-05-12T14:37:56.617" v="102" actId="1076"/>
          <ac:picMkLst>
            <pc:docMk/>
            <pc:sldMk cId="109857222" sldId="256"/>
            <ac:picMk id="3" creationId="{F0254491-2C97-742D-6698-DB921F5F6E59}"/>
          </ac:picMkLst>
        </pc:picChg>
        <pc:picChg chg="mod">
          <ac:chgData name="CUNNINGHAM, Nicola (ST GEORGE'S UNIVERSITY HOSPITALS NHS FOUNDATION TRUST)" userId="S::nicola.cunningham14@nhs.net::5974eece-eca4-4cc3-bdc0-b43a94eb2d32" providerId="AD" clId="Web-{DBACAE78-B9FD-483B-9C65-80029D715109}" dt="2026-05-12T14:27:11.937" v="17" actId="14100"/>
          <ac:picMkLst>
            <pc:docMk/>
            <pc:sldMk cId="109857222" sldId="256"/>
            <ac:picMk id="8" creationId="{0E0BD313-6385-A7BE-0F53-D9BB64BAC1F6}"/>
          </ac:picMkLst>
        </pc:picChg>
        <pc:picChg chg="add mod">
          <ac:chgData name="CUNNINGHAM, Nicola (ST GEORGE'S UNIVERSITY HOSPITALS NHS FOUNDATION TRUST)" userId="S::nicola.cunningham14@nhs.net::5974eece-eca4-4cc3-bdc0-b43a94eb2d32" providerId="AD" clId="Web-{DBACAE78-B9FD-483B-9C65-80029D715109}" dt="2026-05-12T14:38:01.523" v="103" actId="1076"/>
          <ac:picMkLst>
            <pc:docMk/>
            <pc:sldMk cId="109857222" sldId="256"/>
            <ac:picMk id="10" creationId="{7B1C8BC6-021A-02D8-A157-C780B81F7D90}"/>
          </ac:picMkLst>
        </pc:picChg>
      </pc:sldChg>
      <pc:sldChg chg="addSp delSp modSp">
        <pc:chgData name="CUNNINGHAM, Nicola (ST GEORGE'S UNIVERSITY HOSPITALS NHS FOUNDATION TRUST)" userId="S::nicola.cunningham14@nhs.net::5974eece-eca4-4cc3-bdc0-b43a94eb2d32" providerId="AD" clId="Web-{DBACAE78-B9FD-483B-9C65-80029D715109}" dt="2026-05-12T14:45:11.007" v="249" actId="1076"/>
        <pc:sldMkLst>
          <pc:docMk/>
          <pc:sldMk cId="1319076727" sldId="257"/>
        </pc:sldMkLst>
        <pc:sp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4:02.021" v="211"/>
          <ac:spMkLst>
            <pc:docMk/>
            <pc:sldMk cId="1319076727" sldId="257"/>
            <ac:spMk id="4" creationId="{9E22C0F9-46AA-D5E6-AD3B-0FFD11403F12}"/>
          </ac:spMkLst>
        </pc:spChg>
        <pc:spChg chg="mod">
          <ac:chgData name="CUNNINGHAM, Nicola (ST GEORGE'S UNIVERSITY HOSPITALS NHS FOUNDATION TRUST)" userId="S::nicola.cunningham14@nhs.net::5974eece-eca4-4cc3-bdc0-b43a94eb2d32" providerId="AD" clId="Web-{DBACAE78-B9FD-483B-9C65-80029D715109}" dt="2026-05-12T14:45:11.007" v="249" actId="1076"/>
          <ac:spMkLst>
            <pc:docMk/>
            <pc:sldMk cId="1319076727" sldId="257"/>
            <ac:spMk id="9" creationId="{1E7D6A05-6591-6460-74CF-6E4E3345FCC2}"/>
          </ac:spMkLst>
        </pc:spChg>
        <pc:sp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4:02.068" v="214"/>
          <ac:spMkLst>
            <pc:docMk/>
            <pc:sldMk cId="1319076727" sldId="257"/>
            <ac:spMk id="14" creationId="{11955AE7-8029-7CB2-57D4-9A080DC6E6B2}"/>
          </ac:spMkLst>
        </pc:spChg>
        <pc:sp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4:02.068" v="215"/>
          <ac:spMkLst>
            <pc:docMk/>
            <pc:sldMk cId="1319076727" sldId="257"/>
            <ac:spMk id="16" creationId="{CB6C7EA8-C20D-892A-9FAD-F80A93CFCB19}"/>
          </ac:spMkLst>
        </pc:spChg>
        <pc:pic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4:02.052" v="213"/>
          <ac:picMkLst>
            <pc:docMk/>
            <pc:sldMk cId="1319076727" sldId="257"/>
            <ac:picMk id="10" creationId="{4F8441BD-52AD-40B2-45E9-E3DCFD11DE16}"/>
          </ac:picMkLst>
        </pc:picChg>
        <pc:picChg chg="mod">
          <ac:chgData name="CUNNINGHAM, Nicola (ST GEORGE'S UNIVERSITY HOSPITALS NHS FOUNDATION TRUST)" userId="S::nicola.cunningham14@nhs.net::5974eece-eca4-4cc3-bdc0-b43a94eb2d32" providerId="AD" clId="Web-{DBACAE78-B9FD-483B-9C65-80029D715109}" dt="2026-05-12T14:44:50.288" v="247" actId="14100"/>
          <ac:picMkLst>
            <pc:docMk/>
            <pc:sldMk cId="1319076727" sldId="257"/>
            <ac:picMk id="12" creationId="{0CE5989E-693C-E3B6-443B-4334779B9A80}"/>
          </ac:picMkLst>
        </pc:picChg>
      </pc:sldChg>
      <pc:sldChg chg="addSp delSp modSp">
        <pc:chgData name="CUNNINGHAM, Nicola (ST GEORGE'S UNIVERSITY HOSPITALS NHS FOUNDATION TRUST)" userId="S::nicola.cunningham14@nhs.net::5974eece-eca4-4cc3-bdc0-b43a94eb2d32" providerId="AD" clId="Web-{DBACAE78-B9FD-483B-9C65-80029D715109}" dt="2026-05-12T14:46:00.212" v="260" actId="20577"/>
        <pc:sldMkLst>
          <pc:docMk/>
          <pc:sldMk cId="868871472" sldId="258"/>
        </pc:sldMkLst>
        <pc:sp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4:07.927" v="216"/>
          <ac:spMkLst>
            <pc:docMk/>
            <pc:sldMk cId="868871472" sldId="258"/>
            <ac:spMk id="4" creationId="{7718F454-1BBE-8CDF-A9E6-B68AE9CDCD92}"/>
          </ac:spMkLst>
        </pc:spChg>
        <pc:spChg chg="mod">
          <ac:chgData name="CUNNINGHAM, Nicola (ST GEORGE'S UNIVERSITY HOSPITALS NHS FOUNDATION TRUST)" userId="S::nicola.cunningham14@nhs.net::5974eece-eca4-4cc3-bdc0-b43a94eb2d32" providerId="AD" clId="Web-{DBACAE78-B9FD-483B-9C65-80029D715109}" dt="2026-05-12T14:46:00.212" v="260" actId="20577"/>
          <ac:spMkLst>
            <pc:docMk/>
            <pc:sldMk cId="868871472" sldId="258"/>
            <ac:spMk id="11" creationId="{29D4575E-C426-0D56-21EA-0796D47E82D7}"/>
          </ac:spMkLst>
        </pc:spChg>
        <pc:sp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4:07.974" v="219"/>
          <ac:spMkLst>
            <pc:docMk/>
            <pc:sldMk cId="868871472" sldId="258"/>
            <ac:spMk id="14" creationId="{E0983C6C-AD74-49C6-D565-3CE937C6628F}"/>
          </ac:spMkLst>
        </pc:spChg>
        <pc:sp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4:07.990" v="220"/>
          <ac:spMkLst>
            <pc:docMk/>
            <pc:sldMk cId="868871472" sldId="258"/>
            <ac:spMk id="16" creationId="{D254CC1C-D315-A8F1-0A86-8ED1549F8094}"/>
          </ac:spMkLst>
        </pc:spChg>
        <pc:pic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4:07.943" v="217"/>
          <ac:picMkLst>
            <pc:docMk/>
            <pc:sldMk cId="868871472" sldId="258"/>
            <ac:picMk id="7" creationId="{4CFD0BCE-6D0D-41AA-2821-8FC00B0226C0}"/>
          </ac:picMkLst>
        </pc:picChg>
        <pc:pic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4:07.958" v="218"/>
          <ac:picMkLst>
            <pc:docMk/>
            <pc:sldMk cId="868871472" sldId="258"/>
            <ac:picMk id="10" creationId="{5BDBB6BA-E0AC-113E-96FD-997AAD34D834}"/>
          </ac:picMkLst>
        </pc:picChg>
        <pc:picChg chg="mod">
          <ac:chgData name="CUNNINGHAM, Nicola (ST GEORGE'S UNIVERSITY HOSPITALS NHS FOUNDATION TRUST)" userId="S::nicola.cunningham14@nhs.net::5974eece-eca4-4cc3-bdc0-b43a94eb2d32" providerId="AD" clId="Web-{DBACAE78-B9FD-483B-9C65-80029D715109}" dt="2026-05-12T14:45:45.993" v="257" actId="14100"/>
          <ac:picMkLst>
            <pc:docMk/>
            <pc:sldMk cId="868871472" sldId="258"/>
            <ac:picMk id="12" creationId="{B05C08EA-2DD4-7544-0B8D-7CF5F3E8CE56}"/>
          </ac:picMkLst>
        </pc:picChg>
      </pc:sldChg>
      <pc:sldChg chg="addSp delSp modSp">
        <pc:chgData name="CUNNINGHAM, Nicola (ST GEORGE'S UNIVERSITY HOSPITALS NHS FOUNDATION TRUST)" userId="S::nicola.cunningham14@nhs.net::5974eece-eca4-4cc3-bdc0-b43a94eb2d32" providerId="AD" clId="Web-{DBACAE78-B9FD-483B-9C65-80029D715109}" dt="2026-05-12T14:46:18.166" v="264" actId="20577"/>
        <pc:sldMkLst>
          <pc:docMk/>
          <pc:sldMk cId="2872761817" sldId="259"/>
        </pc:sldMkLst>
        <pc:sp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4:10.615" v="221"/>
          <ac:spMkLst>
            <pc:docMk/>
            <pc:sldMk cId="2872761817" sldId="259"/>
            <ac:spMk id="5" creationId="{36B0D6D8-62A9-C7E8-0F60-C3A51525EEEC}"/>
          </ac:spMkLst>
        </pc:spChg>
        <pc:spChg chg="mod">
          <ac:chgData name="CUNNINGHAM, Nicola (ST GEORGE'S UNIVERSITY HOSPITALS NHS FOUNDATION TRUST)" userId="S::nicola.cunningham14@nhs.net::5974eece-eca4-4cc3-bdc0-b43a94eb2d32" providerId="AD" clId="Web-{DBACAE78-B9FD-483B-9C65-80029D715109}" dt="2026-05-12T14:46:18.166" v="264" actId="20577"/>
          <ac:spMkLst>
            <pc:docMk/>
            <pc:sldMk cId="2872761817" sldId="259"/>
            <ac:spMk id="8" creationId="{1EFC20C8-36BB-A447-2FFC-7ED674D4399D}"/>
          </ac:spMkLst>
        </pc:spChg>
        <pc:sp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4:10.646" v="224"/>
          <ac:spMkLst>
            <pc:docMk/>
            <pc:sldMk cId="2872761817" sldId="259"/>
            <ac:spMk id="14" creationId="{E7459000-0F8F-3A29-6C42-F29FF0E6EA10}"/>
          </ac:spMkLst>
        </pc:spChg>
        <pc:sp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4:10.662" v="225"/>
          <ac:spMkLst>
            <pc:docMk/>
            <pc:sldMk cId="2872761817" sldId="259"/>
            <ac:spMk id="16" creationId="{44BC3910-FB51-C25D-8C7F-3F9FE79102D8}"/>
          </ac:spMkLst>
        </pc:spChg>
        <pc:pic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4:10.615" v="222"/>
          <ac:picMkLst>
            <pc:docMk/>
            <pc:sldMk cId="2872761817" sldId="259"/>
            <ac:picMk id="9" creationId="{D06DCE99-448A-4F9B-FA8C-C6E3B80ABBF8}"/>
          </ac:picMkLst>
        </pc:picChg>
        <pc:picChg chg="mod">
          <ac:chgData name="CUNNINGHAM, Nicola (ST GEORGE'S UNIVERSITY HOSPITALS NHS FOUNDATION TRUST)" userId="S::nicola.cunningham14@nhs.net::5974eece-eca4-4cc3-bdc0-b43a94eb2d32" providerId="AD" clId="Web-{DBACAE78-B9FD-483B-9C65-80029D715109}" dt="2026-05-12T14:46:09.385" v="261" actId="14100"/>
          <ac:picMkLst>
            <pc:docMk/>
            <pc:sldMk cId="2872761817" sldId="259"/>
            <ac:picMk id="10" creationId="{D64BC69A-D029-9AD3-C411-1B2FFB436F73}"/>
          </ac:picMkLst>
        </pc:picChg>
        <pc:pic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4:10.630" v="223"/>
          <ac:picMkLst>
            <pc:docMk/>
            <pc:sldMk cId="2872761817" sldId="259"/>
            <ac:picMk id="12" creationId="{E78634D9-22BA-8664-F612-D3B2EA1B5F6C}"/>
          </ac:picMkLst>
        </pc:picChg>
      </pc:sldChg>
      <pc:sldChg chg="addSp delSp modSp">
        <pc:chgData name="CUNNINGHAM, Nicola (ST GEORGE'S UNIVERSITY HOSPITALS NHS FOUNDATION TRUST)" userId="S::nicola.cunningham14@nhs.net::5974eece-eca4-4cc3-bdc0-b43a94eb2d32" providerId="AD" clId="Web-{DBACAE78-B9FD-483B-9C65-80029D715109}" dt="2026-05-12T14:47:44.997" v="285" actId="1076"/>
        <pc:sldMkLst>
          <pc:docMk/>
          <pc:sldMk cId="918309308" sldId="260"/>
        </pc:sldMkLst>
        <pc:sp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6:43.214" v="265"/>
          <ac:spMkLst>
            <pc:docMk/>
            <pc:sldMk cId="918309308" sldId="260"/>
            <ac:spMk id="5" creationId="{8BC3423D-41E8-B3B4-0EDF-FB17A44D2C47}"/>
          </ac:spMkLst>
        </pc:spChg>
        <pc:spChg chg="mod">
          <ac:chgData name="CUNNINGHAM, Nicola (ST GEORGE'S UNIVERSITY HOSPITALS NHS FOUNDATION TRUST)" userId="S::nicola.cunningham14@nhs.net::5974eece-eca4-4cc3-bdc0-b43a94eb2d32" providerId="AD" clId="Web-{DBACAE78-B9FD-483B-9C65-80029D715109}" dt="2026-05-12T14:47:22.278" v="279" actId="1076"/>
          <ac:spMkLst>
            <pc:docMk/>
            <pc:sldMk cId="918309308" sldId="260"/>
            <ac:spMk id="6" creationId="{E326B3A9-2542-56E9-003C-2EB2196485AA}"/>
          </ac:spMkLst>
        </pc:spChg>
        <pc:spChg chg="mod">
          <ac:chgData name="CUNNINGHAM, Nicola (ST GEORGE'S UNIVERSITY HOSPITALS NHS FOUNDATION TRUST)" userId="S::nicola.cunningham14@nhs.net::5974eece-eca4-4cc3-bdc0-b43a94eb2d32" providerId="AD" clId="Web-{DBACAE78-B9FD-483B-9C65-80029D715109}" dt="2026-05-12T14:47:44.997" v="285" actId="1076"/>
          <ac:spMkLst>
            <pc:docMk/>
            <pc:sldMk cId="918309308" sldId="260"/>
            <ac:spMk id="8" creationId="{C8A5977D-B1BC-BF88-9AFD-40A7AB7825AC}"/>
          </ac:spMkLst>
        </pc:spChg>
        <pc:sp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6:43.245" v="268"/>
          <ac:spMkLst>
            <pc:docMk/>
            <pc:sldMk cId="918309308" sldId="260"/>
            <ac:spMk id="14" creationId="{86BDCA1D-7676-D29E-7083-C2AEAAA8C4E3}"/>
          </ac:spMkLst>
        </pc:spChg>
        <pc:sp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6:43.261" v="269"/>
          <ac:spMkLst>
            <pc:docMk/>
            <pc:sldMk cId="918309308" sldId="260"/>
            <ac:spMk id="16" creationId="{74382120-37C3-B2C1-6E53-A2FCD025E98E}"/>
          </ac:spMkLst>
        </pc:spChg>
        <pc:pic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6:43.229" v="266"/>
          <ac:picMkLst>
            <pc:docMk/>
            <pc:sldMk cId="918309308" sldId="260"/>
            <ac:picMk id="9" creationId="{CFD48879-81C8-A478-D0C8-CA1949E7196A}"/>
          </ac:picMkLst>
        </pc:picChg>
        <pc:picChg chg="mod">
          <ac:chgData name="CUNNINGHAM, Nicola (ST GEORGE'S UNIVERSITY HOSPITALS NHS FOUNDATION TRUST)" userId="S::nicola.cunningham14@nhs.net::5974eece-eca4-4cc3-bdc0-b43a94eb2d32" providerId="AD" clId="Web-{DBACAE78-B9FD-483B-9C65-80029D715109}" dt="2026-05-12T14:47:28.231" v="281" actId="1076"/>
          <ac:picMkLst>
            <pc:docMk/>
            <pc:sldMk cId="918309308" sldId="260"/>
            <ac:picMk id="11" creationId="{E9925E06-389D-2181-7FEF-58CE23C0F3EF}"/>
          </ac:picMkLst>
        </pc:picChg>
        <pc:pic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6:43.245" v="267"/>
          <ac:picMkLst>
            <pc:docMk/>
            <pc:sldMk cId="918309308" sldId="260"/>
            <ac:picMk id="12" creationId="{EFE91D41-848D-2DC1-C2F0-87CDADCB41FE}"/>
          </ac:picMkLst>
        </pc:picChg>
      </pc:sldChg>
      <pc:sldChg chg="addSp delSp modSp">
        <pc:chgData name="CUNNINGHAM, Nicola (ST GEORGE'S UNIVERSITY HOSPITALS NHS FOUNDATION TRUST)" userId="S::nicola.cunningham14@nhs.net::5974eece-eca4-4cc3-bdc0-b43a94eb2d32" providerId="AD" clId="Web-{DBACAE78-B9FD-483B-9C65-80029D715109}" dt="2026-05-12T14:59:51.274" v="319" actId="1076"/>
        <pc:sldMkLst>
          <pc:docMk/>
          <pc:sldMk cId="812814342" sldId="261"/>
        </pc:sldMkLst>
        <pc:sp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4:13.662" v="226"/>
          <ac:spMkLst>
            <pc:docMk/>
            <pc:sldMk cId="812814342" sldId="261"/>
            <ac:spMk id="5" creationId="{7C97424A-ABF0-F5C9-A956-D7FE80473F8B}"/>
          </ac:spMkLst>
        </pc:spChg>
        <pc:spChg chg="mod">
          <ac:chgData name="CUNNINGHAM, Nicola (ST GEORGE'S UNIVERSITY HOSPITALS NHS FOUNDATION TRUST)" userId="S::nicola.cunningham14@nhs.net::5974eece-eca4-4cc3-bdc0-b43a94eb2d32" providerId="AD" clId="Web-{DBACAE78-B9FD-483B-9C65-80029D715109}" dt="2026-05-12T14:49:17.719" v="300" actId="20577"/>
          <ac:spMkLst>
            <pc:docMk/>
            <pc:sldMk cId="812814342" sldId="261"/>
            <ac:spMk id="6" creationId="{FE3BAECC-D177-E139-A999-7B15C4359729}"/>
          </ac:spMkLst>
        </pc:spChg>
        <pc:spChg chg="mod">
          <ac:chgData name="CUNNINGHAM, Nicola (ST GEORGE'S UNIVERSITY HOSPITALS NHS FOUNDATION TRUST)" userId="S::nicola.cunningham14@nhs.net::5974eece-eca4-4cc3-bdc0-b43a94eb2d32" providerId="AD" clId="Web-{DBACAE78-B9FD-483B-9C65-80029D715109}" dt="2026-05-12T14:59:51.274" v="319" actId="1076"/>
          <ac:spMkLst>
            <pc:docMk/>
            <pc:sldMk cId="812814342" sldId="261"/>
            <ac:spMk id="8" creationId="{32510FB4-4C35-2CBB-E302-803589985D98}"/>
          </ac:spMkLst>
        </pc:spChg>
        <pc:sp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4:13.709" v="229"/>
          <ac:spMkLst>
            <pc:docMk/>
            <pc:sldMk cId="812814342" sldId="261"/>
            <ac:spMk id="14" creationId="{6184DE4C-CB1B-49CD-2A9D-30C9794E3E45}"/>
          </ac:spMkLst>
        </pc:spChg>
        <pc:sp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4:13.709" v="230"/>
          <ac:spMkLst>
            <pc:docMk/>
            <pc:sldMk cId="812814342" sldId="261"/>
            <ac:spMk id="16" creationId="{309BDF4B-48B2-7DD5-5B83-C5DE03BCF08B}"/>
          </ac:spMkLst>
        </pc:spChg>
        <pc:pic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4:13.677" v="227"/>
          <ac:picMkLst>
            <pc:docMk/>
            <pc:sldMk cId="812814342" sldId="261"/>
            <ac:picMk id="9" creationId="{B4D89B15-EB2B-A569-0533-90D34C895C04}"/>
          </ac:picMkLst>
        </pc:picChg>
        <pc:pic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4:13.693" v="228"/>
          <ac:picMkLst>
            <pc:docMk/>
            <pc:sldMk cId="812814342" sldId="261"/>
            <ac:picMk id="11" creationId="{36334CB8-3113-0566-388F-3BAB8C7411E1}"/>
          </ac:picMkLst>
        </pc:picChg>
        <pc:picChg chg="mod">
          <ac:chgData name="CUNNINGHAM, Nicola (ST GEORGE'S UNIVERSITY HOSPITALS NHS FOUNDATION TRUST)" userId="S::nicola.cunningham14@nhs.net::5974eece-eca4-4cc3-bdc0-b43a94eb2d32" providerId="AD" clId="Web-{DBACAE78-B9FD-483B-9C65-80029D715109}" dt="2026-05-12T14:59:48.665" v="318" actId="1076"/>
          <ac:picMkLst>
            <pc:docMk/>
            <pc:sldMk cId="812814342" sldId="261"/>
            <ac:picMk id="13" creationId="{9C8AF596-7152-0852-F012-F216B49FEECC}"/>
          </ac:picMkLst>
        </pc:picChg>
      </pc:sldChg>
      <pc:sldChg chg="addSp delSp modSp">
        <pc:chgData name="CUNNINGHAM, Nicola (ST GEORGE'S UNIVERSITY HOSPITALS NHS FOUNDATION TRUST)" userId="S::nicola.cunningham14@nhs.net::5974eece-eca4-4cc3-bdc0-b43a94eb2d32" providerId="AD" clId="Web-{DBACAE78-B9FD-483B-9C65-80029D715109}" dt="2026-05-12T14:49:51.002" v="307" actId="1076"/>
        <pc:sldMkLst>
          <pc:docMk/>
          <pc:sldMk cId="3595329285" sldId="262"/>
        </pc:sldMkLst>
        <pc:sp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4:16.084" v="231"/>
          <ac:spMkLst>
            <pc:docMk/>
            <pc:sldMk cId="3595329285" sldId="262"/>
            <ac:spMk id="5" creationId="{6AD2B293-C4F2-7424-A4DA-122C2C988BF9}"/>
          </ac:spMkLst>
        </pc:spChg>
        <pc:spChg chg="mod">
          <ac:chgData name="CUNNINGHAM, Nicola (ST GEORGE'S UNIVERSITY HOSPITALS NHS FOUNDATION TRUST)" userId="S::nicola.cunningham14@nhs.net::5974eece-eca4-4cc3-bdc0-b43a94eb2d32" providerId="AD" clId="Web-{DBACAE78-B9FD-483B-9C65-80029D715109}" dt="2026-05-12T14:49:51.002" v="307" actId="1076"/>
          <ac:spMkLst>
            <pc:docMk/>
            <pc:sldMk cId="3595329285" sldId="262"/>
            <ac:spMk id="10" creationId="{5494654D-239B-00F4-A716-DBC956BEEAC0}"/>
          </ac:spMkLst>
        </pc:spChg>
        <pc:sp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4:16.115" v="234"/>
          <ac:spMkLst>
            <pc:docMk/>
            <pc:sldMk cId="3595329285" sldId="262"/>
            <ac:spMk id="14" creationId="{370AA8AF-3FA8-10C2-3C04-EC920864825B}"/>
          </ac:spMkLst>
        </pc:spChg>
        <pc:sp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4:16.131" v="235"/>
          <ac:spMkLst>
            <pc:docMk/>
            <pc:sldMk cId="3595329285" sldId="262"/>
            <ac:spMk id="16" creationId="{C916E08A-6AB9-B915-5DBE-BEB7A283E103}"/>
          </ac:spMkLst>
        </pc:spChg>
        <pc:pic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4:16.099" v="232"/>
          <ac:picMkLst>
            <pc:docMk/>
            <pc:sldMk cId="3595329285" sldId="262"/>
            <ac:picMk id="8" creationId="{90333C20-01AD-0E06-30C2-EDED36DFD615}"/>
          </ac:picMkLst>
        </pc:picChg>
        <pc:pic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4:16.115" v="233"/>
          <ac:picMkLst>
            <pc:docMk/>
            <pc:sldMk cId="3595329285" sldId="262"/>
            <ac:picMk id="11" creationId="{3DA8EBA9-0234-57BB-AC87-1256D7C0A6C9}"/>
          </ac:picMkLst>
        </pc:picChg>
        <pc:picChg chg="mod">
          <ac:chgData name="CUNNINGHAM, Nicola (ST GEORGE'S UNIVERSITY HOSPITALS NHS FOUNDATION TRUST)" userId="S::nicola.cunningham14@nhs.net::5974eece-eca4-4cc3-bdc0-b43a94eb2d32" providerId="AD" clId="Web-{DBACAE78-B9FD-483B-9C65-80029D715109}" dt="2026-05-12T14:49:27.110" v="303" actId="14100"/>
          <ac:picMkLst>
            <pc:docMk/>
            <pc:sldMk cId="3595329285" sldId="262"/>
            <ac:picMk id="12" creationId="{76343C4F-C367-EA0E-77C9-92CB907A295A}"/>
          </ac:picMkLst>
        </pc:picChg>
      </pc:sldChg>
      <pc:sldChg chg="addSp delSp modSp">
        <pc:chgData name="CUNNINGHAM, Nicola (ST GEORGE'S UNIVERSITY HOSPITALS NHS FOUNDATION TRUST)" userId="S::nicola.cunningham14@nhs.net::5974eece-eca4-4cc3-bdc0-b43a94eb2d32" providerId="AD" clId="Web-{DBACAE78-B9FD-483B-9C65-80029D715109}" dt="2026-05-12T14:58:30.834" v="314" actId="20577"/>
        <pc:sldMkLst>
          <pc:docMk/>
          <pc:sldMk cId="383014418" sldId="263"/>
        </pc:sldMkLst>
        <pc:sp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4:18.271" v="236"/>
          <ac:spMkLst>
            <pc:docMk/>
            <pc:sldMk cId="383014418" sldId="263"/>
            <ac:spMk id="4" creationId="{7053C66D-7F76-681D-12C2-1C43F6709476}"/>
          </ac:spMkLst>
        </pc:spChg>
        <pc:spChg chg="mod">
          <ac:chgData name="CUNNINGHAM, Nicola (ST GEORGE'S UNIVERSITY HOSPITALS NHS FOUNDATION TRUST)" userId="S::nicola.cunningham14@nhs.net::5974eece-eca4-4cc3-bdc0-b43a94eb2d32" providerId="AD" clId="Web-{DBACAE78-B9FD-483B-9C65-80029D715109}" dt="2026-05-12T14:58:30.834" v="314" actId="20577"/>
          <ac:spMkLst>
            <pc:docMk/>
            <pc:sldMk cId="383014418" sldId="263"/>
            <ac:spMk id="11" creationId="{009B646F-ECC2-AF7C-C3CF-CCB28E0B0D6B}"/>
          </ac:spMkLst>
        </pc:spChg>
        <pc:sp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4:18.318" v="239"/>
          <ac:spMkLst>
            <pc:docMk/>
            <pc:sldMk cId="383014418" sldId="263"/>
            <ac:spMk id="14" creationId="{452B1A0C-0843-0EB3-93F8-E34A3AFBEF17}"/>
          </ac:spMkLst>
        </pc:spChg>
        <pc:sp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4:18.334" v="240"/>
          <ac:spMkLst>
            <pc:docMk/>
            <pc:sldMk cId="383014418" sldId="263"/>
            <ac:spMk id="16" creationId="{81DF5894-1257-95D7-51E3-28CEC17C4010}"/>
          </ac:spMkLst>
        </pc:spChg>
        <pc:pic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4:18.287" v="237"/>
          <ac:picMkLst>
            <pc:docMk/>
            <pc:sldMk cId="383014418" sldId="263"/>
            <ac:picMk id="7" creationId="{4F062675-52D4-D0FE-401F-A7FD0A3E4192}"/>
          </ac:picMkLst>
        </pc:picChg>
        <pc:picChg chg="mod">
          <ac:chgData name="CUNNINGHAM, Nicola (ST GEORGE'S UNIVERSITY HOSPITALS NHS FOUNDATION TRUST)" userId="S::nicola.cunningham14@nhs.net::5974eece-eca4-4cc3-bdc0-b43a94eb2d32" providerId="AD" clId="Web-{DBACAE78-B9FD-483B-9C65-80029D715109}" dt="2026-05-12T14:50:06.924" v="309" actId="14100"/>
          <ac:picMkLst>
            <pc:docMk/>
            <pc:sldMk cId="383014418" sldId="263"/>
            <ac:picMk id="9" creationId="{D1DD7D15-9F78-8050-D53D-BD576543E241}"/>
          </ac:picMkLst>
        </pc:picChg>
        <pc:picChg chg="add">
          <ac:chgData name="CUNNINGHAM, Nicola (ST GEORGE'S UNIVERSITY HOSPITALS NHS FOUNDATION TRUST)" userId="S::nicola.cunningham14@nhs.net::5974eece-eca4-4cc3-bdc0-b43a94eb2d32" providerId="AD" clId="Web-{DBACAE78-B9FD-483B-9C65-80029D715109}" dt="2026-05-12T14:44:18.303" v="238"/>
          <ac:picMkLst>
            <pc:docMk/>
            <pc:sldMk cId="383014418" sldId="263"/>
            <ac:picMk id="10" creationId="{D40A5792-A668-9EC5-9E67-DA09A5FE25EF}"/>
          </ac:picMkLst>
        </pc:picChg>
      </pc:sldChg>
    </pc:docChg>
  </pc:docChgLst>
  <pc:docChgLst>
    <pc:chgData name="CUNNINGHAM, Nicola (ST GEORGE'S UNIVERSITY HOSPITALS NHS FOUNDATION TRUST)" userId="S::nicola.cunningham14@nhs.net::5974eece-eca4-4cc3-bdc0-b43a94eb2d32" providerId="AD" clId="Web-{616EB838-63AD-42CE-8CDB-C1DA4C886016}"/>
    <pc:docChg chg="modSld">
      <pc:chgData name="CUNNINGHAM, Nicola (ST GEORGE'S UNIVERSITY HOSPITALS NHS FOUNDATION TRUST)" userId="S::nicola.cunningham14@nhs.net::5974eece-eca4-4cc3-bdc0-b43a94eb2d32" providerId="AD" clId="Web-{616EB838-63AD-42CE-8CDB-C1DA4C886016}" dt="2026-05-18T10:34:01.659" v="39"/>
      <pc:docMkLst>
        <pc:docMk/>
      </pc:docMkLst>
      <pc:sldChg chg="addSp delSp">
        <pc:chgData name="CUNNINGHAM, Nicola (ST GEORGE'S UNIVERSITY HOSPITALS NHS FOUNDATION TRUST)" userId="S::nicola.cunningham14@nhs.net::5974eece-eca4-4cc3-bdc0-b43a94eb2d32" providerId="AD" clId="Web-{616EB838-63AD-42CE-8CDB-C1DA4C886016}" dt="2026-05-18T10:32:54.094" v="15"/>
        <pc:sldMkLst>
          <pc:docMk/>
          <pc:sldMk cId="109857222" sldId="256"/>
        </pc:sldMkLst>
        <pc:picChg chg="del">
          <ac:chgData name="CUNNINGHAM, Nicola (ST GEORGE'S UNIVERSITY HOSPITALS NHS FOUNDATION TRUST)" userId="S::nicola.cunningham14@nhs.net::5974eece-eca4-4cc3-bdc0-b43a94eb2d32" providerId="AD" clId="Web-{616EB838-63AD-42CE-8CDB-C1DA4C886016}" dt="2026-05-18T10:32:48.313" v="12"/>
          <ac:picMkLst>
            <pc:docMk/>
            <pc:sldMk cId="109857222" sldId="256"/>
            <ac:picMk id="3" creationId="{F0254491-2C97-742D-6698-DB921F5F6E59}"/>
          </ac:picMkLst>
        </pc:picChg>
        <pc:picChg chg="del">
          <ac:chgData name="CUNNINGHAM, Nicola (ST GEORGE'S UNIVERSITY HOSPITALS NHS FOUNDATION TRUST)" userId="S::nicola.cunningham14@nhs.net::5974eece-eca4-4cc3-bdc0-b43a94eb2d32" providerId="AD" clId="Web-{616EB838-63AD-42CE-8CDB-C1DA4C886016}" dt="2026-05-18T10:32:50.813" v="13"/>
          <ac:picMkLst>
            <pc:docMk/>
            <pc:sldMk cId="109857222" sldId="256"/>
            <ac:picMk id="10" creationId="{7B1C8BC6-021A-02D8-A157-C780B81F7D90}"/>
          </ac:picMkLst>
        </pc:picChg>
        <pc:picChg chg="add">
          <ac:chgData name="CUNNINGHAM, Nicola (ST GEORGE'S UNIVERSITY HOSPITALS NHS FOUNDATION TRUST)" userId="S::nicola.cunningham14@nhs.net::5974eece-eca4-4cc3-bdc0-b43a94eb2d32" providerId="AD" clId="Web-{616EB838-63AD-42CE-8CDB-C1DA4C886016}" dt="2026-05-18T10:32:54.063" v="14"/>
          <ac:picMkLst>
            <pc:docMk/>
            <pc:sldMk cId="109857222" sldId="256"/>
            <ac:picMk id="13" creationId="{7F8F4C16-3977-8D4B-DAF8-34B53428AC95}"/>
          </ac:picMkLst>
        </pc:picChg>
        <pc:picChg chg="add">
          <ac:chgData name="CUNNINGHAM, Nicola (ST GEORGE'S UNIVERSITY HOSPITALS NHS FOUNDATION TRUST)" userId="S::nicola.cunningham14@nhs.net::5974eece-eca4-4cc3-bdc0-b43a94eb2d32" providerId="AD" clId="Web-{616EB838-63AD-42CE-8CDB-C1DA4C886016}" dt="2026-05-18T10:32:54.094" v="15"/>
          <ac:picMkLst>
            <pc:docMk/>
            <pc:sldMk cId="109857222" sldId="256"/>
            <ac:picMk id="15" creationId="{5887011C-DAFD-6D98-DB31-D159CCF02A80}"/>
          </ac:picMkLst>
        </pc:picChg>
      </pc:sldChg>
      <pc:sldChg chg="addSp delSp modSp">
        <pc:chgData name="CUNNINGHAM, Nicola (ST GEORGE'S UNIVERSITY HOSPITALS NHS FOUNDATION TRUST)" userId="S::nicola.cunningham14@nhs.net::5974eece-eca4-4cc3-bdc0-b43a94eb2d32" providerId="AD" clId="Web-{616EB838-63AD-42CE-8CDB-C1DA4C886016}" dt="2026-05-18T10:31:54.327" v="11" actId="1076"/>
        <pc:sldMkLst>
          <pc:docMk/>
          <pc:sldMk cId="1319076727" sldId="257"/>
        </pc:sldMkLst>
        <pc:spChg chg="add del">
          <ac:chgData name="CUNNINGHAM, Nicola (ST GEORGE'S UNIVERSITY HOSPITALS NHS FOUNDATION TRUST)" userId="S::nicola.cunningham14@nhs.net::5974eece-eca4-4cc3-bdc0-b43a94eb2d32" providerId="AD" clId="Web-{616EB838-63AD-42CE-8CDB-C1DA4C886016}" dt="2026-05-18T10:31:33.154" v="2"/>
          <ac:spMkLst>
            <pc:docMk/>
            <pc:sldMk cId="1319076727" sldId="257"/>
            <ac:spMk id="2" creationId="{2809A78B-EB9B-4351-0522-3C4E4886EE0E}"/>
          </ac:spMkLst>
        </pc:spChg>
        <pc:spChg chg="add del">
          <ac:chgData name="CUNNINGHAM, Nicola (ST GEORGE'S UNIVERSITY HOSPITALS NHS FOUNDATION TRUST)" userId="S::nicola.cunningham14@nhs.net::5974eece-eca4-4cc3-bdc0-b43a94eb2d32" providerId="AD" clId="Web-{616EB838-63AD-42CE-8CDB-C1DA4C886016}" dt="2026-05-18T10:31:48.498" v="8"/>
          <ac:spMkLst>
            <pc:docMk/>
            <pc:sldMk cId="1319076727" sldId="257"/>
            <ac:spMk id="8" creationId="{B33D6FB6-7CE2-2C9C-430E-8010AC2956AE}"/>
          </ac:spMkLst>
        </pc:spChg>
        <pc:picChg chg="del">
          <ac:chgData name="CUNNINGHAM, Nicola (ST GEORGE'S UNIVERSITY HOSPITALS NHS FOUNDATION TRUST)" userId="S::nicola.cunningham14@nhs.net::5974eece-eca4-4cc3-bdc0-b43a94eb2d32" providerId="AD" clId="Web-{616EB838-63AD-42CE-8CDB-C1DA4C886016}" dt="2026-05-18T10:31:10.747" v="0"/>
          <ac:picMkLst>
            <pc:docMk/>
            <pc:sldMk cId="1319076727" sldId="257"/>
            <ac:picMk id="7" creationId="{0C88795C-88A0-7729-7683-BD7FF2AB5E89}"/>
          </ac:picMkLst>
        </pc:picChg>
        <pc:picChg chg="mod">
          <ac:chgData name="CUNNINGHAM, Nicola (ST GEORGE'S UNIVERSITY HOSPITALS NHS FOUNDATION TRUST)" userId="S::nicola.cunningham14@nhs.net::5974eece-eca4-4cc3-bdc0-b43a94eb2d32" providerId="AD" clId="Web-{616EB838-63AD-42CE-8CDB-C1DA4C886016}" dt="2026-05-18T10:31:54.327" v="11" actId="1076"/>
          <ac:picMkLst>
            <pc:docMk/>
            <pc:sldMk cId="1319076727" sldId="257"/>
            <ac:picMk id="10" creationId="{4F8441BD-52AD-40B2-45E9-E3DCFD11DE16}"/>
          </ac:picMkLst>
        </pc:picChg>
        <pc:picChg chg="add mod modCrop">
          <ac:chgData name="CUNNINGHAM, Nicola (ST GEORGE'S UNIVERSITY HOSPITALS NHS FOUNDATION TRUST)" userId="S::nicola.cunningham14@nhs.net::5974eece-eca4-4cc3-bdc0-b43a94eb2d32" providerId="AD" clId="Web-{616EB838-63AD-42CE-8CDB-C1DA4C886016}" dt="2026-05-18T10:31:51.780" v="10" actId="1076"/>
          <ac:picMkLst>
            <pc:docMk/>
            <pc:sldMk cId="1319076727" sldId="257"/>
            <ac:picMk id="11" creationId="{B32F7EA4-7BB5-2ACB-F35B-CCE3586A994E}"/>
          </ac:picMkLst>
        </pc:picChg>
      </pc:sldChg>
      <pc:sldChg chg="addSp delSp">
        <pc:chgData name="CUNNINGHAM, Nicola (ST GEORGE'S UNIVERSITY HOSPITALS NHS FOUNDATION TRUST)" userId="S::nicola.cunningham14@nhs.net::5974eece-eca4-4cc3-bdc0-b43a94eb2d32" providerId="AD" clId="Web-{616EB838-63AD-42CE-8CDB-C1DA4C886016}" dt="2026-05-18T10:33:18.955" v="19"/>
        <pc:sldMkLst>
          <pc:docMk/>
          <pc:sldMk cId="868871472" sldId="258"/>
        </pc:sldMkLst>
        <pc:picChg chg="add">
          <ac:chgData name="CUNNINGHAM, Nicola (ST GEORGE'S UNIVERSITY HOSPITALS NHS FOUNDATION TRUST)" userId="S::nicola.cunningham14@nhs.net::5974eece-eca4-4cc3-bdc0-b43a94eb2d32" providerId="AD" clId="Web-{616EB838-63AD-42CE-8CDB-C1DA4C886016}" dt="2026-05-18T10:33:18.939" v="18"/>
          <ac:picMkLst>
            <pc:docMk/>
            <pc:sldMk cId="868871472" sldId="258"/>
            <ac:picMk id="6" creationId="{2AE6E7D4-23AF-72C6-178C-3EB61EE111A0}"/>
          </ac:picMkLst>
        </pc:picChg>
        <pc:picChg chg="del">
          <ac:chgData name="CUNNINGHAM, Nicola (ST GEORGE'S UNIVERSITY HOSPITALS NHS FOUNDATION TRUST)" userId="S::nicola.cunningham14@nhs.net::5974eece-eca4-4cc3-bdc0-b43a94eb2d32" providerId="AD" clId="Web-{616EB838-63AD-42CE-8CDB-C1DA4C886016}" dt="2026-05-18T10:33:11.064" v="16"/>
          <ac:picMkLst>
            <pc:docMk/>
            <pc:sldMk cId="868871472" sldId="258"/>
            <ac:picMk id="7" creationId="{4CFD0BCE-6D0D-41AA-2821-8FC00B0226C0}"/>
          </ac:picMkLst>
        </pc:picChg>
        <pc:picChg chg="del">
          <ac:chgData name="CUNNINGHAM, Nicola (ST GEORGE'S UNIVERSITY HOSPITALS NHS FOUNDATION TRUST)" userId="S::nicola.cunningham14@nhs.net::5974eece-eca4-4cc3-bdc0-b43a94eb2d32" providerId="AD" clId="Web-{616EB838-63AD-42CE-8CDB-C1DA4C886016}" dt="2026-05-18T10:33:15.095" v="17"/>
          <ac:picMkLst>
            <pc:docMk/>
            <pc:sldMk cId="868871472" sldId="258"/>
            <ac:picMk id="10" creationId="{5BDBB6BA-E0AC-113E-96FD-997AAD34D834}"/>
          </ac:picMkLst>
        </pc:picChg>
        <pc:picChg chg="add">
          <ac:chgData name="CUNNINGHAM, Nicola (ST GEORGE'S UNIVERSITY HOSPITALS NHS FOUNDATION TRUST)" userId="S::nicola.cunningham14@nhs.net::5974eece-eca4-4cc3-bdc0-b43a94eb2d32" providerId="AD" clId="Web-{616EB838-63AD-42CE-8CDB-C1DA4C886016}" dt="2026-05-18T10:33:18.955" v="19"/>
          <ac:picMkLst>
            <pc:docMk/>
            <pc:sldMk cId="868871472" sldId="258"/>
            <ac:picMk id="13" creationId="{51ED8F38-BD08-C859-0778-3D7D90C6189C}"/>
          </ac:picMkLst>
        </pc:picChg>
      </pc:sldChg>
      <pc:sldChg chg="addSp delSp">
        <pc:chgData name="CUNNINGHAM, Nicola (ST GEORGE'S UNIVERSITY HOSPITALS NHS FOUNDATION TRUST)" userId="S::nicola.cunningham14@nhs.net::5974eece-eca4-4cc3-bdc0-b43a94eb2d32" providerId="AD" clId="Web-{616EB838-63AD-42CE-8CDB-C1DA4C886016}" dt="2026-05-18T10:33:25.845" v="23"/>
        <pc:sldMkLst>
          <pc:docMk/>
          <pc:sldMk cId="2872761817" sldId="259"/>
        </pc:sldMkLst>
        <pc:picChg chg="add">
          <ac:chgData name="CUNNINGHAM, Nicola (ST GEORGE'S UNIVERSITY HOSPITALS NHS FOUNDATION TRUST)" userId="S::nicola.cunningham14@nhs.net::5974eece-eca4-4cc3-bdc0-b43a94eb2d32" providerId="AD" clId="Web-{616EB838-63AD-42CE-8CDB-C1DA4C886016}" dt="2026-05-18T10:33:25.830" v="22"/>
          <ac:picMkLst>
            <pc:docMk/>
            <pc:sldMk cId="2872761817" sldId="259"/>
            <ac:picMk id="7" creationId="{2A8C8BFF-168A-BE49-34F5-4F08DCDBDFFC}"/>
          </ac:picMkLst>
        </pc:picChg>
        <pc:picChg chg="del">
          <ac:chgData name="CUNNINGHAM, Nicola (ST GEORGE'S UNIVERSITY HOSPITALS NHS FOUNDATION TRUST)" userId="S::nicola.cunningham14@nhs.net::5974eece-eca4-4cc3-bdc0-b43a94eb2d32" providerId="AD" clId="Web-{616EB838-63AD-42CE-8CDB-C1DA4C886016}" dt="2026-05-18T10:33:23.267" v="20"/>
          <ac:picMkLst>
            <pc:docMk/>
            <pc:sldMk cId="2872761817" sldId="259"/>
            <ac:picMk id="9" creationId="{D06DCE99-448A-4F9B-FA8C-C6E3B80ABBF8}"/>
          </ac:picMkLst>
        </pc:picChg>
        <pc:picChg chg="del">
          <ac:chgData name="CUNNINGHAM, Nicola (ST GEORGE'S UNIVERSITY HOSPITALS NHS FOUNDATION TRUST)" userId="S::nicola.cunningham14@nhs.net::5974eece-eca4-4cc3-bdc0-b43a94eb2d32" providerId="AD" clId="Web-{616EB838-63AD-42CE-8CDB-C1DA4C886016}" dt="2026-05-18T10:33:25.361" v="21"/>
          <ac:picMkLst>
            <pc:docMk/>
            <pc:sldMk cId="2872761817" sldId="259"/>
            <ac:picMk id="12" creationId="{E78634D9-22BA-8664-F612-D3B2EA1B5F6C}"/>
          </ac:picMkLst>
        </pc:picChg>
        <pc:picChg chg="add">
          <ac:chgData name="CUNNINGHAM, Nicola (ST GEORGE'S UNIVERSITY HOSPITALS NHS FOUNDATION TRUST)" userId="S::nicola.cunningham14@nhs.net::5974eece-eca4-4cc3-bdc0-b43a94eb2d32" providerId="AD" clId="Web-{616EB838-63AD-42CE-8CDB-C1DA4C886016}" dt="2026-05-18T10:33:25.845" v="23"/>
          <ac:picMkLst>
            <pc:docMk/>
            <pc:sldMk cId="2872761817" sldId="259"/>
            <ac:picMk id="13" creationId="{7526D152-DBD9-2E36-6639-32949EDA7CD4}"/>
          </ac:picMkLst>
        </pc:picChg>
      </pc:sldChg>
      <pc:sldChg chg="addSp delSp">
        <pc:chgData name="CUNNINGHAM, Nicola (ST GEORGE'S UNIVERSITY HOSPITALS NHS FOUNDATION TRUST)" userId="S::nicola.cunningham14@nhs.net::5974eece-eca4-4cc3-bdc0-b43a94eb2d32" providerId="AD" clId="Web-{616EB838-63AD-42CE-8CDB-C1DA4C886016}" dt="2026-05-18T10:33:36.955" v="27"/>
        <pc:sldMkLst>
          <pc:docMk/>
          <pc:sldMk cId="918309308" sldId="260"/>
        </pc:sldMkLst>
        <pc:picChg chg="add">
          <ac:chgData name="CUNNINGHAM, Nicola (ST GEORGE'S UNIVERSITY HOSPITALS NHS FOUNDATION TRUST)" userId="S::nicola.cunningham14@nhs.net::5974eece-eca4-4cc3-bdc0-b43a94eb2d32" providerId="AD" clId="Web-{616EB838-63AD-42CE-8CDB-C1DA4C886016}" dt="2026-05-18T10:33:36.940" v="26"/>
          <ac:picMkLst>
            <pc:docMk/>
            <pc:sldMk cId="918309308" sldId="260"/>
            <ac:picMk id="7" creationId="{5FE67C6F-373A-8EC5-8932-A96CC178670B}"/>
          </ac:picMkLst>
        </pc:picChg>
        <pc:picChg chg="del">
          <ac:chgData name="CUNNINGHAM, Nicola (ST GEORGE'S UNIVERSITY HOSPITALS NHS FOUNDATION TRUST)" userId="S::nicola.cunningham14@nhs.net::5974eece-eca4-4cc3-bdc0-b43a94eb2d32" providerId="AD" clId="Web-{616EB838-63AD-42CE-8CDB-C1DA4C886016}" dt="2026-05-18T10:33:32.018" v="24"/>
          <ac:picMkLst>
            <pc:docMk/>
            <pc:sldMk cId="918309308" sldId="260"/>
            <ac:picMk id="9" creationId="{CFD48879-81C8-A478-D0C8-CA1949E7196A}"/>
          </ac:picMkLst>
        </pc:picChg>
        <pc:picChg chg="del">
          <ac:chgData name="CUNNINGHAM, Nicola (ST GEORGE'S UNIVERSITY HOSPITALS NHS FOUNDATION TRUST)" userId="S::nicola.cunningham14@nhs.net::5974eece-eca4-4cc3-bdc0-b43a94eb2d32" providerId="AD" clId="Web-{616EB838-63AD-42CE-8CDB-C1DA4C886016}" dt="2026-05-18T10:33:32.596" v="25"/>
          <ac:picMkLst>
            <pc:docMk/>
            <pc:sldMk cId="918309308" sldId="260"/>
            <ac:picMk id="12" creationId="{EFE91D41-848D-2DC1-C2F0-87CDADCB41FE}"/>
          </ac:picMkLst>
        </pc:picChg>
        <pc:picChg chg="add">
          <ac:chgData name="CUNNINGHAM, Nicola (ST GEORGE'S UNIVERSITY HOSPITALS NHS FOUNDATION TRUST)" userId="S::nicola.cunningham14@nhs.net::5974eece-eca4-4cc3-bdc0-b43a94eb2d32" providerId="AD" clId="Web-{616EB838-63AD-42CE-8CDB-C1DA4C886016}" dt="2026-05-18T10:33:36.955" v="27"/>
          <ac:picMkLst>
            <pc:docMk/>
            <pc:sldMk cId="918309308" sldId="260"/>
            <ac:picMk id="13" creationId="{488834CF-C84C-96C3-8823-FEF45AC93173}"/>
          </ac:picMkLst>
        </pc:picChg>
      </pc:sldChg>
      <pc:sldChg chg="addSp delSp">
        <pc:chgData name="CUNNINGHAM, Nicola (ST GEORGE'S UNIVERSITY HOSPITALS NHS FOUNDATION TRUST)" userId="S::nicola.cunningham14@nhs.net::5974eece-eca4-4cc3-bdc0-b43a94eb2d32" providerId="AD" clId="Web-{616EB838-63AD-42CE-8CDB-C1DA4C886016}" dt="2026-05-18T10:33:42.565" v="31"/>
        <pc:sldMkLst>
          <pc:docMk/>
          <pc:sldMk cId="812814342" sldId="261"/>
        </pc:sldMkLst>
        <pc:picChg chg="add">
          <ac:chgData name="CUNNINGHAM, Nicola (ST GEORGE'S UNIVERSITY HOSPITALS NHS FOUNDATION TRUST)" userId="S::nicola.cunningham14@nhs.net::5974eece-eca4-4cc3-bdc0-b43a94eb2d32" providerId="AD" clId="Web-{616EB838-63AD-42CE-8CDB-C1DA4C886016}" dt="2026-05-18T10:33:42.549" v="30"/>
          <ac:picMkLst>
            <pc:docMk/>
            <pc:sldMk cId="812814342" sldId="261"/>
            <ac:picMk id="7" creationId="{27E4B0AA-1122-A43A-20CE-E686A2E76B73}"/>
          </ac:picMkLst>
        </pc:picChg>
        <pc:picChg chg="del">
          <ac:chgData name="CUNNINGHAM, Nicola (ST GEORGE'S UNIVERSITY HOSPITALS NHS FOUNDATION TRUST)" userId="S::nicola.cunningham14@nhs.net::5974eece-eca4-4cc3-bdc0-b43a94eb2d32" providerId="AD" clId="Web-{616EB838-63AD-42CE-8CDB-C1DA4C886016}" dt="2026-05-18T10:33:39.877" v="28"/>
          <ac:picMkLst>
            <pc:docMk/>
            <pc:sldMk cId="812814342" sldId="261"/>
            <ac:picMk id="9" creationId="{B4D89B15-EB2B-A569-0533-90D34C895C04}"/>
          </ac:picMkLst>
        </pc:picChg>
        <pc:picChg chg="del">
          <ac:chgData name="CUNNINGHAM, Nicola (ST GEORGE'S UNIVERSITY HOSPITALS NHS FOUNDATION TRUST)" userId="S::nicola.cunningham14@nhs.net::5974eece-eca4-4cc3-bdc0-b43a94eb2d32" providerId="AD" clId="Web-{616EB838-63AD-42CE-8CDB-C1DA4C886016}" dt="2026-05-18T10:33:41.705" v="29"/>
          <ac:picMkLst>
            <pc:docMk/>
            <pc:sldMk cId="812814342" sldId="261"/>
            <ac:picMk id="11" creationId="{36334CB8-3113-0566-388F-3BAB8C7411E1}"/>
          </ac:picMkLst>
        </pc:picChg>
        <pc:picChg chg="add">
          <ac:chgData name="CUNNINGHAM, Nicola (ST GEORGE'S UNIVERSITY HOSPITALS NHS FOUNDATION TRUST)" userId="S::nicola.cunningham14@nhs.net::5974eece-eca4-4cc3-bdc0-b43a94eb2d32" providerId="AD" clId="Web-{616EB838-63AD-42CE-8CDB-C1DA4C886016}" dt="2026-05-18T10:33:42.565" v="31"/>
          <ac:picMkLst>
            <pc:docMk/>
            <pc:sldMk cId="812814342" sldId="261"/>
            <ac:picMk id="12" creationId="{BB807949-F1AE-8081-0DCE-B00815EDD407}"/>
          </ac:picMkLst>
        </pc:picChg>
      </pc:sldChg>
      <pc:sldChg chg="addSp delSp">
        <pc:chgData name="CUNNINGHAM, Nicola (ST GEORGE'S UNIVERSITY HOSPITALS NHS FOUNDATION TRUST)" userId="S::nicola.cunningham14@nhs.net::5974eece-eca4-4cc3-bdc0-b43a94eb2d32" providerId="AD" clId="Web-{616EB838-63AD-42CE-8CDB-C1DA4C886016}" dt="2026-05-18T10:33:51.674" v="35"/>
        <pc:sldMkLst>
          <pc:docMk/>
          <pc:sldMk cId="3595329285" sldId="262"/>
        </pc:sldMkLst>
        <pc:picChg chg="add">
          <ac:chgData name="CUNNINGHAM, Nicola (ST GEORGE'S UNIVERSITY HOSPITALS NHS FOUNDATION TRUST)" userId="S::nicola.cunningham14@nhs.net::5974eece-eca4-4cc3-bdc0-b43a94eb2d32" providerId="AD" clId="Web-{616EB838-63AD-42CE-8CDB-C1DA4C886016}" dt="2026-05-18T10:33:51.643" v="34"/>
          <ac:picMkLst>
            <pc:docMk/>
            <pc:sldMk cId="3595329285" sldId="262"/>
            <ac:picMk id="7" creationId="{BCBEFB63-B2F3-79C9-D386-463DD7FFA5D4}"/>
          </ac:picMkLst>
        </pc:picChg>
        <pc:picChg chg="del">
          <ac:chgData name="CUNNINGHAM, Nicola (ST GEORGE'S UNIVERSITY HOSPITALS NHS FOUNDATION TRUST)" userId="S::nicola.cunningham14@nhs.net::5974eece-eca4-4cc3-bdc0-b43a94eb2d32" providerId="AD" clId="Web-{616EB838-63AD-42CE-8CDB-C1DA4C886016}" dt="2026-05-18T10:33:47.127" v="32"/>
          <ac:picMkLst>
            <pc:docMk/>
            <pc:sldMk cId="3595329285" sldId="262"/>
            <ac:picMk id="8" creationId="{90333C20-01AD-0E06-30C2-EDED36DFD615}"/>
          </ac:picMkLst>
        </pc:picChg>
        <pc:picChg chg="del">
          <ac:chgData name="CUNNINGHAM, Nicola (ST GEORGE'S UNIVERSITY HOSPITALS NHS FOUNDATION TRUST)" userId="S::nicola.cunningham14@nhs.net::5974eece-eca4-4cc3-bdc0-b43a94eb2d32" providerId="AD" clId="Web-{616EB838-63AD-42CE-8CDB-C1DA4C886016}" dt="2026-05-18T10:33:48.784" v="33"/>
          <ac:picMkLst>
            <pc:docMk/>
            <pc:sldMk cId="3595329285" sldId="262"/>
            <ac:picMk id="11" creationId="{3DA8EBA9-0234-57BB-AC87-1256D7C0A6C9}"/>
          </ac:picMkLst>
        </pc:picChg>
        <pc:picChg chg="add">
          <ac:chgData name="CUNNINGHAM, Nicola (ST GEORGE'S UNIVERSITY HOSPITALS NHS FOUNDATION TRUST)" userId="S::nicola.cunningham14@nhs.net::5974eece-eca4-4cc3-bdc0-b43a94eb2d32" providerId="AD" clId="Web-{616EB838-63AD-42CE-8CDB-C1DA4C886016}" dt="2026-05-18T10:33:51.674" v="35"/>
          <ac:picMkLst>
            <pc:docMk/>
            <pc:sldMk cId="3595329285" sldId="262"/>
            <ac:picMk id="13" creationId="{5922D11E-18D1-C035-02D7-AD8FE51682B9}"/>
          </ac:picMkLst>
        </pc:picChg>
      </pc:sldChg>
      <pc:sldChg chg="addSp delSp">
        <pc:chgData name="CUNNINGHAM, Nicola (ST GEORGE'S UNIVERSITY HOSPITALS NHS FOUNDATION TRUST)" userId="S::nicola.cunningham14@nhs.net::5974eece-eca4-4cc3-bdc0-b43a94eb2d32" providerId="AD" clId="Web-{616EB838-63AD-42CE-8CDB-C1DA4C886016}" dt="2026-05-18T10:34:01.659" v="39"/>
        <pc:sldMkLst>
          <pc:docMk/>
          <pc:sldMk cId="383014418" sldId="263"/>
        </pc:sldMkLst>
        <pc:picChg chg="del">
          <ac:chgData name="CUNNINGHAM, Nicola (ST GEORGE'S UNIVERSITY HOSPITALS NHS FOUNDATION TRUST)" userId="S::nicola.cunningham14@nhs.net::5974eece-eca4-4cc3-bdc0-b43a94eb2d32" providerId="AD" clId="Web-{616EB838-63AD-42CE-8CDB-C1DA4C886016}" dt="2026-05-18T10:33:55.081" v="36"/>
          <ac:picMkLst>
            <pc:docMk/>
            <pc:sldMk cId="383014418" sldId="263"/>
            <ac:picMk id="7" creationId="{4F062675-52D4-D0FE-401F-A7FD0A3E4192}"/>
          </ac:picMkLst>
        </pc:picChg>
        <pc:picChg chg="add">
          <ac:chgData name="CUNNINGHAM, Nicola (ST GEORGE'S UNIVERSITY HOSPITALS NHS FOUNDATION TRUST)" userId="S::nicola.cunningham14@nhs.net::5974eece-eca4-4cc3-bdc0-b43a94eb2d32" providerId="AD" clId="Web-{616EB838-63AD-42CE-8CDB-C1DA4C886016}" dt="2026-05-18T10:34:01.643" v="38"/>
          <ac:picMkLst>
            <pc:docMk/>
            <pc:sldMk cId="383014418" sldId="263"/>
            <ac:picMk id="8" creationId="{B208789F-D7E6-39E3-2ED5-88C197DC195D}"/>
          </ac:picMkLst>
        </pc:picChg>
        <pc:picChg chg="del">
          <ac:chgData name="CUNNINGHAM, Nicola (ST GEORGE'S UNIVERSITY HOSPITALS NHS FOUNDATION TRUST)" userId="S::nicola.cunningham14@nhs.net::5974eece-eca4-4cc3-bdc0-b43a94eb2d32" providerId="AD" clId="Web-{616EB838-63AD-42CE-8CDB-C1DA4C886016}" dt="2026-05-18T10:33:56.675" v="37"/>
          <ac:picMkLst>
            <pc:docMk/>
            <pc:sldMk cId="383014418" sldId="263"/>
            <ac:picMk id="10" creationId="{D40A5792-A668-9EC5-9E67-DA09A5FE25EF}"/>
          </ac:picMkLst>
        </pc:picChg>
        <pc:picChg chg="add">
          <ac:chgData name="CUNNINGHAM, Nicola (ST GEORGE'S UNIVERSITY HOSPITALS NHS FOUNDATION TRUST)" userId="S::nicola.cunningham14@nhs.net::5974eece-eca4-4cc3-bdc0-b43a94eb2d32" providerId="AD" clId="Web-{616EB838-63AD-42CE-8CDB-C1DA4C886016}" dt="2026-05-18T10:34:01.659" v="39"/>
          <ac:picMkLst>
            <pc:docMk/>
            <pc:sldMk cId="383014418" sldId="263"/>
            <ac:picMk id="13" creationId="{40159EA7-E212-3704-2873-AA610F0E33DA}"/>
          </ac:picMkLst>
        </pc:picChg>
      </pc:sldChg>
    </pc:docChg>
  </pc:docChgLst>
  <pc:docChgLst>
    <pc:chgData name="EVANS, David (EPSOM AND ST HELIER UNIVERSITY HOSPITALS NHS TRUST)" userId="S::david.evans10@nhs.net::67bf4188-1500-47bc-ac09-a300e686ffeb" providerId="AD" clId="Web-{4119CE82-E5AF-AACE-24A5-52642C2F00BE}"/>
    <pc:docChg chg="modSld">
      <pc:chgData name="EVANS, David (EPSOM AND ST HELIER UNIVERSITY HOSPITALS NHS TRUST)" userId="S::david.evans10@nhs.net::67bf4188-1500-47bc-ac09-a300e686ffeb" providerId="AD" clId="Web-{4119CE82-E5AF-AACE-24A5-52642C2F00BE}" dt="2026-05-13T10:40:37.351" v="8" actId="20577"/>
      <pc:docMkLst>
        <pc:docMk/>
      </pc:docMkLst>
      <pc:sldChg chg="modSp">
        <pc:chgData name="EVANS, David (EPSOM AND ST HELIER UNIVERSITY HOSPITALS NHS TRUST)" userId="S::david.evans10@nhs.net::67bf4188-1500-47bc-ac09-a300e686ffeb" providerId="AD" clId="Web-{4119CE82-E5AF-AACE-24A5-52642C2F00BE}" dt="2026-05-13T10:40:37.351" v="8" actId="20577"/>
        <pc:sldMkLst>
          <pc:docMk/>
          <pc:sldMk cId="812814342" sldId="261"/>
        </pc:sldMkLst>
        <pc:spChg chg="mod">
          <ac:chgData name="EVANS, David (EPSOM AND ST HELIER UNIVERSITY HOSPITALS NHS TRUST)" userId="S::david.evans10@nhs.net::67bf4188-1500-47bc-ac09-a300e686ffeb" providerId="AD" clId="Web-{4119CE82-E5AF-AACE-24A5-52642C2F00BE}" dt="2026-05-13T10:40:37.351" v="8" actId="20577"/>
          <ac:spMkLst>
            <pc:docMk/>
            <pc:sldMk cId="812814342" sldId="261"/>
            <ac:spMk id="6" creationId="{FE3BAECC-D177-E139-A999-7B15C4359729}"/>
          </ac:spMkLst>
        </pc:spChg>
      </pc:sldChg>
    </pc:docChg>
  </pc:docChgLst>
  <pc:docChgLst>
    <pc:chgData name="CUNNINGHAM, Nicola (ST GEORGE'S UNIVERSITY HOSPITALS NHS FOUNDATION TRUST)" userId="S::nicola.cunningham14@nhs.net::5974eece-eca4-4cc3-bdc0-b43a94eb2d32" providerId="AD" clId="Web-{3B51F544-4704-415C-B8E4-21E0A244D62C}"/>
    <pc:docChg chg="modSld">
      <pc:chgData name="CUNNINGHAM, Nicola (ST GEORGE'S UNIVERSITY HOSPITALS NHS FOUNDATION TRUST)" userId="S::nicola.cunningham14@nhs.net::5974eece-eca4-4cc3-bdc0-b43a94eb2d32" providerId="AD" clId="Web-{3B51F544-4704-415C-B8E4-21E0A244D62C}" dt="2026-04-24T14:38:03.114" v="21" actId="20577"/>
      <pc:docMkLst>
        <pc:docMk/>
      </pc:docMkLst>
      <pc:sldChg chg="modSp">
        <pc:chgData name="CUNNINGHAM, Nicola (ST GEORGE'S UNIVERSITY HOSPITALS NHS FOUNDATION TRUST)" userId="S::nicola.cunningham14@nhs.net::5974eece-eca4-4cc3-bdc0-b43a94eb2d32" providerId="AD" clId="Web-{3B51F544-4704-415C-B8E4-21E0A244D62C}" dt="2026-04-24T14:38:03.114" v="21" actId="20577"/>
        <pc:sldMkLst>
          <pc:docMk/>
          <pc:sldMk cId="812814342" sldId="261"/>
        </pc:sldMkLst>
        <pc:spChg chg="mod">
          <ac:chgData name="CUNNINGHAM, Nicola (ST GEORGE'S UNIVERSITY HOSPITALS NHS FOUNDATION TRUST)" userId="S::nicola.cunningham14@nhs.net::5974eece-eca4-4cc3-bdc0-b43a94eb2d32" providerId="AD" clId="Web-{3B51F544-4704-415C-B8E4-21E0A244D62C}" dt="2026-04-24T14:38:03.114" v="21" actId="20577"/>
          <ac:spMkLst>
            <pc:docMk/>
            <pc:sldMk cId="812814342" sldId="261"/>
            <ac:spMk id="6" creationId="{FE3BAECC-D177-E139-A999-7B15C4359729}"/>
          </ac:spMkLst>
        </pc:spChg>
        <pc:spChg chg="mod">
          <ac:chgData name="CUNNINGHAM, Nicola (ST GEORGE'S UNIVERSITY HOSPITALS NHS FOUNDATION TRUST)" userId="S::nicola.cunningham14@nhs.net::5974eece-eca4-4cc3-bdc0-b43a94eb2d32" providerId="AD" clId="Web-{3B51F544-4704-415C-B8E4-21E0A244D62C}" dt="2026-04-24T14:36:31.593" v="18" actId="20577"/>
          <ac:spMkLst>
            <pc:docMk/>
            <pc:sldMk cId="812814342" sldId="261"/>
            <ac:spMk id="8" creationId="{32510FB4-4C35-2CBB-E302-803589985D98}"/>
          </ac:spMkLst>
        </pc:spChg>
        <pc:picChg chg="mod">
          <ac:chgData name="CUNNINGHAM, Nicola (ST GEORGE'S UNIVERSITY HOSPITALS NHS FOUNDATION TRUST)" userId="S::nicola.cunningham14@nhs.net::5974eece-eca4-4cc3-bdc0-b43a94eb2d32" providerId="AD" clId="Web-{3B51F544-4704-415C-B8E4-21E0A244D62C}" dt="2026-04-24T14:37:28.472" v="19" actId="1076"/>
          <ac:picMkLst>
            <pc:docMk/>
            <pc:sldMk cId="812814342" sldId="261"/>
            <ac:picMk id="13" creationId="{9C8AF596-7152-0852-F012-F216B49FEECC}"/>
          </ac:picMkLst>
        </pc:picChg>
      </pc:sldChg>
    </pc:docChg>
  </pc:docChgLst>
  <pc:docChgLst>
    <pc:chgData name="CUNNINGHAM, Nicola (ST GEORGE'S UNIVERSITY HOSPITALS NHS FOUNDATION TRUST)" userId="S::nicola.cunningham14@nhs.net::5974eece-eca4-4cc3-bdc0-b43a94eb2d32" providerId="AD" clId="Web-{96B2BBFC-F4F2-47F0-A8C4-D02EE5C33B9A}"/>
    <pc:docChg chg="addSld delSld modSld">
      <pc:chgData name="CUNNINGHAM, Nicola (ST GEORGE'S UNIVERSITY HOSPITALS NHS FOUNDATION TRUST)" userId="S::nicola.cunningham14@nhs.net::5974eece-eca4-4cc3-bdc0-b43a94eb2d32" providerId="AD" clId="Web-{96B2BBFC-F4F2-47F0-A8C4-D02EE5C33B9A}" dt="2026-05-14T16:20:56.913" v="21" actId="1076"/>
      <pc:docMkLst>
        <pc:docMk/>
      </pc:docMkLst>
      <pc:sldChg chg="addSp modSp">
        <pc:chgData name="CUNNINGHAM, Nicola (ST GEORGE'S UNIVERSITY HOSPITALS NHS FOUNDATION TRUST)" userId="S::nicola.cunningham14@nhs.net::5974eece-eca4-4cc3-bdc0-b43a94eb2d32" providerId="AD" clId="Web-{96B2BBFC-F4F2-47F0-A8C4-D02EE5C33B9A}" dt="2026-05-14T16:19:29.629" v="6" actId="1076"/>
        <pc:sldMkLst>
          <pc:docMk/>
          <pc:sldMk cId="109857222" sldId="256"/>
        </pc:sldMkLst>
        <pc:picChg chg="add mod">
          <ac:chgData name="CUNNINGHAM, Nicola (ST GEORGE'S UNIVERSITY HOSPITALS NHS FOUNDATION TRUST)" userId="S::nicola.cunningham14@nhs.net::5974eece-eca4-4cc3-bdc0-b43a94eb2d32" providerId="AD" clId="Web-{96B2BBFC-F4F2-47F0-A8C4-D02EE5C33B9A}" dt="2026-05-14T16:19:29.629" v="6" actId="1076"/>
          <ac:picMkLst>
            <pc:docMk/>
            <pc:sldMk cId="109857222" sldId="256"/>
            <ac:picMk id="2" creationId="{0957E557-553F-83DD-32CA-DA3196B2ABE3}"/>
          </ac:picMkLst>
        </pc:picChg>
      </pc:sldChg>
      <pc:sldChg chg="addSp">
        <pc:chgData name="CUNNINGHAM, Nicola (ST GEORGE'S UNIVERSITY HOSPITALS NHS FOUNDATION TRUST)" userId="S::nicola.cunningham14@nhs.net::5974eece-eca4-4cc3-bdc0-b43a94eb2d32" providerId="AD" clId="Web-{96B2BBFC-F4F2-47F0-A8C4-D02EE5C33B9A}" dt="2026-05-14T16:19:57.958" v="13"/>
        <pc:sldMkLst>
          <pc:docMk/>
          <pc:sldMk cId="1319076727" sldId="257"/>
        </pc:sldMkLst>
        <pc:picChg chg="add">
          <ac:chgData name="CUNNINGHAM, Nicola (ST GEORGE'S UNIVERSITY HOSPITALS NHS FOUNDATION TRUST)" userId="S::nicola.cunningham14@nhs.net::5974eece-eca4-4cc3-bdc0-b43a94eb2d32" providerId="AD" clId="Web-{96B2BBFC-F4F2-47F0-A8C4-D02EE5C33B9A}" dt="2026-05-14T16:19:57.958" v="13"/>
          <ac:picMkLst>
            <pc:docMk/>
            <pc:sldMk cId="1319076727" sldId="257"/>
            <ac:picMk id="6" creationId="{144D504B-0B6C-61B8-C880-AF381196E193}"/>
          </ac:picMkLst>
        </pc:picChg>
      </pc:sldChg>
      <pc:sldChg chg="addSp">
        <pc:chgData name="CUNNINGHAM, Nicola (ST GEORGE'S UNIVERSITY HOSPITALS NHS FOUNDATION TRUST)" userId="S::nicola.cunningham14@nhs.net::5974eece-eca4-4cc3-bdc0-b43a94eb2d32" providerId="AD" clId="Web-{96B2BBFC-F4F2-47F0-A8C4-D02EE5C33B9A}" dt="2026-05-14T16:20:00.989" v="14"/>
        <pc:sldMkLst>
          <pc:docMk/>
          <pc:sldMk cId="868871472" sldId="258"/>
        </pc:sldMkLst>
        <pc:picChg chg="add">
          <ac:chgData name="CUNNINGHAM, Nicola (ST GEORGE'S UNIVERSITY HOSPITALS NHS FOUNDATION TRUST)" userId="S::nicola.cunningham14@nhs.net::5974eece-eca4-4cc3-bdc0-b43a94eb2d32" providerId="AD" clId="Web-{96B2BBFC-F4F2-47F0-A8C4-D02EE5C33B9A}" dt="2026-05-14T16:20:00.989" v="14"/>
          <ac:picMkLst>
            <pc:docMk/>
            <pc:sldMk cId="868871472" sldId="258"/>
            <ac:picMk id="5" creationId="{5F2FAB44-480B-7E98-F6CC-047626E0BAEB}"/>
          </ac:picMkLst>
        </pc:picChg>
      </pc:sldChg>
      <pc:sldChg chg="addSp">
        <pc:chgData name="CUNNINGHAM, Nicola (ST GEORGE'S UNIVERSITY HOSPITALS NHS FOUNDATION TRUST)" userId="S::nicola.cunningham14@nhs.net::5974eece-eca4-4cc3-bdc0-b43a94eb2d32" providerId="AD" clId="Web-{96B2BBFC-F4F2-47F0-A8C4-D02EE5C33B9A}" dt="2026-05-14T16:20:05.068" v="15"/>
        <pc:sldMkLst>
          <pc:docMk/>
          <pc:sldMk cId="2872761817" sldId="259"/>
        </pc:sldMkLst>
        <pc:picChg chg="add">
          <ac:chgData name="CUNNINGHAM, Nicola (ST GEORGE'S UNIVERSITY HOSPITALS NHS FOUNDATION TRUST)" userId="S::nicola.cunningham14@nhs.net::5974eece-eca4-4cc3-bdc0-b43a94eb2d32" providerId="AD" clId="Web-{96B2BBFC-F4F2-47F0-A8C4-D02EE5C33B9A}" dt="2026-05-14T16:20:05.068" v="15"/>
          <ac:picMkLst>
            <pc:docMk/>
            <pc:sldMk cId="2872761817" sldId="259"/>
            <ac:picMk id="4" creationId="{E9E62380-8F3F-1691-79B7-7480C674E094}"/>
          </ac:picMkLst>
        </pc:picChg>
      </pc:sldChg>
      <pc:sldChg chg="addSp">
        <pc:chgData name="CUNNINGHAM, Nicola (ST GEORGE'S UNIVERSITY HOSPITALS NHS FOUNDATION TRUST)" userId="S::nicola.cunningham14@nhs.net::5974eece-eca4-4cc3-bdc0-b43a94eb2d32" providerId="AD" clId="Web-{96B2BBFC-F4F2-47F0-A8C4-D02EE5C33B9A}" dt="2026-05-14T16:20:09.349" v="16"/>
        <pc:sldMkLst>
          <pc:docMk/>
          <pc:sldMk cId="918309308" sldId="260"/>
        </pc:sldMkLst>
        <pc:picChg chg="add">
          <ac:chgData name="CUNNINGHAM, Nicola (ST GEORGE'S UNIVERSITY HOSPITALS NHS FOUNDATION TRUST)" userId="S::nicola.cunningham14@nhs.net::5974eece-eca4-4cc3-bdc0-b43a94eb2d32" providerId="AD" clId="Web-{96B2BBFC-F4F2-47F0-A8C4-D02EE5C33B9A}" dt="2026-05-14T16:20:09.349" v="16"/>
          <ac:picMkLst>
            <pc:docMk/>
            <pc:sldMk cId="918309308" sldId="260"/>
            <ac:picMk id="4" creationId="{71EA21DB-214B-053C-A0CE-640D4062E758}"/>
          </ac:picMkLst>
        </pc:picChg>
      </pc:sldChg>
      <pc:sldChg chg="addSp modSp">
        <pc:chgData name="CUNNINGHAM, Nicola (ST GEORGE'S UNIVERSITY HOSPITALS NHS FOUNDATION TRUST)" userId="S::nicola.cunningham14@nhs.net::5974eece-eca4-4cc3-bdc0-b43a94eb2d32" providerId="AD" clId="Web-{96B2BBFC-F4F2-47F0-A8C4-D02EE5C33B9A}" dt="2026-05-14T16:20:56.913" v="21" actId="1076"/>
        <pc:sldMkLst>
          <pc:docMk/>
          <pc:sldMk cId="812814342" sldId="261"/>
        </pc:sldMkLst>
        <pc:spChg chg="mod">
          <ac:chgData name="CUNNINGHAM, Nicola (ST GEORGE'S UNIVERSITY HOSPITALS NHS FOUNDATION TRUST)" userId="S::nicola.cunningham14@nhs.net::5974eece-eca4-4cc3-bdc0-b43a94eb2d32" providerId="AD" clId="Web-{96B2BBFC-F4F2-47F0-A8C4-D02EE5C33B9A}" dt="2026-05-14T16:20:56.913" v="21" actId="1076"/>
          <ac:spMkLst>
            <pc:docMk/>
            <pc:sldMk cId="812814342" sldId="261"/>
            <ac:spMk id="8" creationId="{32510FB4-4C35-2CBB-E302-803589985D98}"/>
          </ac:spMkLst>
        </pc:spChg>
        <pc:picChg chg="add">
          <ac:chgData name="CUNNINGHAM, Nicola (ST GEORGE'S UNIVERSITY HOSPITALS NHS FOUNDATION TRUST)" userId="S::nicola.cunningham14@nhs.net::5974eece-eca4-4cc3-bdc0-b43a94eb2d32" providerId="AD" clId="Web-{96B2BBFC-F4F2-47F0-A8C4-D02EE5C33B9A}" dt="2026-05-14T16:20:12.037" v="17"/>
          <ac:picMkLst>
            <pc:docMk/>
            <pc:sldMk cId="812814342" sldId="261"/>
            <ac:picMk id="4" creationId="{47F7E663-9B42-53CB-BDBC-36E868AA4448}"/>
          </ac:picMkLst>
        </pc:picChg>
        <pc:picChg chg="mod">
          <ac:chgData name="CUNNINGHAM, Nicola (ST GEORGE'S UNIVERSITY HOSPITALS NHS FOUNDATION TRUST)" userId="S::nicola.cunningham14@nhs.net::5974eece-eca4-4cc3-bdc0-b43a94eb2d32" providerId="AD" clId="Web-{96B2BBFC-F4F2-47F0-A8C4-D02EE5C33B9A}" dt="2026-05-14T16:20:46.600" v="20" actId="1076"/>
          <ac:picMkLst>
            <pc:docMk/>
            <pc:sldMk cId="812814342" sldId="261"/>
            <ac:picMk id="13" creationId="{9C8AF596-7152-0852-F012-F216B49FEECC}"/>
          </ac:picMkLst>
        </pc:picChg>
      </pc:sldChg>
      <pc:sldChg chg="addSp">
        <pc:chgData name="CUNNINGHAM, Nicola (ST GEORGE'S UNIVERSITY HOSPITALS NHS FOUNDATION TRUST)" userId="S::nicola.cunningham14@nhs.net::5974eece-eca4-4cc3-bdc0-b43a94eb2d32" providerId="AD" clId="Web-{96B2BBFC-F4F2-47F0-A8C4-D02EE5C33B9A}" dt="2026-05-14T16:20:15.287" v="18"/>
        <pc:sldMkLst>
          <pc:docMk/>
          <pc:sldMk cId="3595329285" sldId="262"/>
        </pc:sldMkLst>
        <pc:picChg chg="add">
          <ac:chgData name="CUNNINGHAM, Nicola (ST GEORGE'S UNIVERSITY HOSPITALS NHS FOUNDATION TRUST)" userId="S::nicola.cunningham14@nhs.net::5974eece-eca4-4cc3-bdc0-b43a94eb2d32" providerId="AD" clId="Web-{96B2BBFC-F4F2-47F0-A8C4-D02EE5C33B9A}" dt="2026-05-14T16:20:15.287" v="18"/>
          <ac:picMkLst>
            <pc:docMk/>
            <pc:sldMk cId="3595329285" sldId="262"/>
            <ac:picMk id="4" creationId="{D35D7CD2-0871-5DD1-19AE-2AD6F5BEB983}"/>
          </ac:picMkLst>
        </pc:picChg>
      </pc:sldChg>
      <pc:sldChg chg="addSp">
        <pc:chgData name="CUNNINGHAM, Nicola (ST GEORGE'S UNIVERSITY HOSPITALS NHS FOUNDATION TRUST)" userId="S::nicola.cunningham14@nhs.net::5974eece-eca4-4cc3-bdc0-b43a94eb2d32" providerId="AD" clId="Web-{96B2BBFC-F4F2-47F0-A8C4-D02EE5C33B9A}" dt="2026-05-14T16:20:18.131" v="19"/>
        <pc:sldMkLst>
          <pc:docMk/>
          <pc:sldMk cId="383014418" sldId="263"/>
        </pc:sldMkLst>
        <pc:picChg chg="add">
          <ac:chgData name="CUNNINGHAM, Nicola (ST GEORGE'S UNIVERSITY HOSPITALS NHS FOUNDATION TRUST)" userId="S::nicola.cunningham14@nhs.net::5974eece-eca4-4cc3-bdc0-b43a94eb2d32" providerId="AD" clId="Web-{96B2BBFC-F4F2-47F0-A8C4-D02EE5C33B9A}" dt="2026-05-14T16:20:18.131" v="19"/>
          <ac:picMkLst>
            <pc:docMk/>
            <pc:sldMk cId="383014418" sldId="263"/>
            <ac:picMk id="5" creationId="{1D9ADD25-0642-425C-5393-228BA7122587}"/>
          </ac:picMkLst>
        </pc:picChg>
      </pc:sldChg>
    </pc:docChg>
  </pc:docChgLst>
  <pc:docChgLst>
    <pc:chgData name="CUNNINGHAM, Nicola (ST GEORGE'S UNIVERSITY HOSPITALS NHS FOUNDATION TRUST)" userId="5974eece-eca4-4cc3-bdc0-b43a94eb2d32" providerId="ADAL" clId="{0233B3C5-205D-3679-963D-C5F3F033C463}"/>
    <pc:docChg chg="modSld">
      <pc:chgData name="CUNNINGHAM, Nicola (ST GEORGE'S UNIVERSITY HOSPITALS NHS FOUNDATION TRUST)" userId="5974eece-eca4-4cc3-bdc0-b43a94eb2d32" providerId="ADAL" clId="{0233B3C5-205D-3679-963D-C5F3F033C463}" dt="2026-05-15T07:13:50.689" v="2" actId="20577"/>
      <pc:docMkLst>
        <pc:docMk/>
      </pc:docMkLst>
      <pc:sldChg chg="modSp mod">
        <pc:chgData name="CUNNINGHAM, Nicola (ST GEORGE'S UNIVERSITY HOSPITALS NHS FOUNDATION TRUST)" userId="5974eece-eca4-4cc3-bdc0-b43a94eb2d32" providerId="ADAL" clId="{0233B3C5-205D-3679-963D-C5F3F033C463}" dt="2026-05-15T07:13:50.689" v="2" actId="20577"/>
        <pc:sldMkLst>
          <pc:docMk/>
          <pc:sldMk cId="918309308" sldId="260"/>
        </pc:sldMkLst>
        <pc:spChg chg="mod">
          <ac:chgData name="CUNNINGHAM, Nicola (ST GEORGE'S UNIVERSITY HOSPITALS NHS FOUNDATION TRUST)" userId="5974eece-eca4-4cc3-bdc0-b43a94eb2d32" providerId="ADAL" clId="{0233B3C5-205D-3679-963D-C5F3F033C463}" dt="2026-05-15T07:13:50.689" v="2" actId="20577"/>
          <ac:spMkLst>
            <pc:docMk/>
            <pc:sldMk cId="918309308" sldId="260"/>
            <ac:spMk id="6" creationId="{E326B3A9-2542-56E9-003C-2EB2196485AA}"/>
          </ac:spMkLst>
        </pc:spChg>
      </pc:sldChg>
    </pc:docChg>
  </pc:docChgLst>
  <pc:docChgLst>
    <pc:chgData name="CUNNINGHAM, Nicola (ST GEORGE'S UNIVERSITY HOSPITALS NHS FOUNDATION TRUST)" userId="S::nicola.cunningham14@nhs.net::5974eece-eca4-4cc3-bdc0-b43a94eb2d32" providerId="AD" clId="Web-{2443B341-2255-44A3-9A3C-B28FC03E9D35}"/>
    <pc:docChg chg="modSld">
      <pc:chgData name="CUNNINGHAM, Nicola (ST GEORGE'S UNIVERSITY HOSPITALS NHS FOUNDATION TRUST)" userId="S::nicola.cunningham14@nhs.net::5974eece-eca4-4cc3-bdc0-b43a94eb2d32" providerId="AD" clId="Web-{2443B341-2255-44A3-9A3C-B28FC03E9D35}" dt="2026-04-24T11:06:47.716" v="25" actId="1076"/>
      <pc:docMkLst>
        <pc:docMk/>
      </pc:docMkLst>
      <pc:sldChg chg="modSp">
        <pc:chgData name="CUNNINGHAM, Nicola (ST GEORGE'S UNIVERSITY HOSPITALS NHS FOUNDATION TRUST)" userId="S::nicola.cunningham14@nhs.net::5974eece-eca4-4cc3-bdc0-b43a94eb2d32" providerId="AD" clId="Web-{2443B341-2255-44A3-9A3C-B28FC03E9D35}" dt="2026-04-24T11:06:07.637" v="23" actId="20577"/>
        <pc:sldMkLst>
          <pc:docMk/>
          <pc:sldMk cId="109857222" sldId="256"/>
        </pc:sldMkLst>
        <pc:spChg chg="mod">
          <ac:chgData name="CUNNINGHAM, Nicola (ST GEORGE'S UNIVERSITY HOSPITALS NHS FOUNDATION TRUST)" userId="S::nicola.cunningham14@nhs.net::5974eece-eca4-4cc3-bdc0-b43a94eb2d32" providerId="AD" clId="Web-{2443B341-2255-44A3-9A3C-B28FC03E9D35}" dt="2026-04-24T11:04:54.855" v="1" actId="1076"/>
          <ac:spMkLst>
            <pc:docMk/>
            <pc:sldMk cId="109857222" sldId="256"/>
            <ac:spMk id="5" creationId="{B5533EBA-6C0D-71F4-1EF9-2C8305AAEFB9}"/>
          </ac:spMkLst>
        </pc:spChg>
        <pc:spChg chg="mod">
          <ac:chgData name="CUNNINGHAM, Nicola (ST GEORGE'S UNIVERSITY HOSPITALS NHS FOUNDATION TRUST)" userId="S::nicola.cunningham14@nhs.net::5974eece-eca4-4cc3-bdc0-b43a94eb2d32" providerId="AD" clId="Web-{2443B341-2255-44A3-9A3C-B28FC03E9D35}" dt="2026-04-24T11:04:54.855" v="2" actId="1076"/>
          <ac:spMkLst>
            <pc:docMk/>
            <pc:sldMk cId="109857222" sldId="256"/>
            <ac:spMk id="6" creationId="{2031BA9C-A659-C4DF-956A-C666D9301B33}"/>
          </ac:spMkLst>
        </pc:spChg>
        <pc:spChg chg="mod">
          <ac:chgData name="CUNNINGHAM, Nicola (ST GEORGE'S UNIVERSITY HOSPITALS NHS FOUNDATION TRUST)" userId="S::nicola.cunningham14@nhs.net::5974eece-eca4-4cc3-bdc0-b43a94eb2d32" providerId="AD" clId="Web-{2443B341-2255-44A3-9A3C-B28FC03E9D35}" dt="2026-04-24T11:06:07.637" v="23" actId="20577"/>
          <ac:spMkLst>
            <pc:docMk/>
            <pc:sldMk cId="109857222" sldId="256"/>
            <ac:spMk id="7" creationId="{1B75F926-C803-01E2-9D6A-295878A88EAA}"/>
          </ac:spMkLst>
        </pc:spChg>
        <pc:picChg chg="mod">
          <ac:chgData name="CUNNINGHAM, Nicola (ST GEORGE'S UNIVERSITY HOSPITALS NHS FOUNDATION TRUST)" userId="S::nicola.cunningham14@nhs.net::5974eece-eca4-4cc3-bdc0-b43a94eb2d32" providerId="AD" clId="Web-{2443B341-2255-44A3-9A3C-B28FC03E9D35}" dt="2026-04-24T11:04:59.058" v="6" actId="1076"/>
          <ac:picMkLst>
            <pc:docMk/>
            <pc:sldMk cId="109857222" sldId="256"/>
            <ac:picMk id="4" creationId="{A1422E3E-2EDF-23AC-C0A5-EA46F6FA3BA5}"/>
          </ac:picMkLst>
        </pc:picChg>
        <pc:picChg chg="mod">
          <ac:chgData name="CUNNINGHAM, Nicola (ST GEORGE'S UNIVERSITY HOSPITALS NHS FOUNDATION TRUST)" userId="S::nicola.cunningham14@nhs.net::5974eece-eca4-4cc3-bdc0-b43a94eb2d32" providerId="AD" clId="Web-{2443B341-2255-44A3-9A3C-B28FC03E9D35}" dt="2026-04-24T11:04:54.886" v="4" actId="1076"/>
          <ac:picMkLst>
            <pc:docMk/>
            <pc:sldMk cId="109857222" sldId="256"/>
            <ac:picMk id="8" creationId="{0E0BD313-6385-A7BE-0F53-D9BB64BAC1F6}"/>
          </ac:picMkLst>
        </pc:picChg>
      </pc:sldChg>
      <pc:sldChg chg="modSp">
        <pc:chgData name="CUNNINGHAM, Nicola (ST GEORGE'S UNIVERSITY HOSPITALS NHS FOUNDATION TRUST)" userId="S::nicola.cunningham14@nhs.net::5974eece-eca4-4cc3-bdc0-b43a94eb2d32" providerId="AD" clId="Web-{2443B341-2255-44A3-9A3C-B28FC03E9D35}" dt="2026-04-24T11:06:36.153" v="24" actId="1076"/>
        <pc:sldMkLst>
          <pc:docMk/>
          <pc:sldMk cId="2872761817" sldId="259"/>
        </pc:sldMkLst>
        <pc:picChg chg="mod">
          <ac:chgData name="CUNNINGHAM, Nicola (ST GEORGE'S UNIVERSITY HOSPITALS NHS FOUNDATION TRUST)" userId="S::nicola.cunningham14@nhs.net::5974eece-eca4-4cc3-bdc0-b43a94eb2d32" providerId="AD" clId="Web-{2443B341-2255-44A3-9A3C-B28FC03E9D35}" dt="2026-04-24T11:06:36.153" v="24" actId="1076"/>
          <ac:picMkLst>
            <pc:docMk/>
            <pc:sldMk cId="2872761817" sldId="259"/>
            <ac:picMk id="10" creationId="{D64BC69A-D029-9AD3-C411-1B2FFB436F73}"/>
          </ac:picMkLst>
        </pc:picChg>
      </pc:sldChg>
      <pc:sldChg chg="modSp">
        <pc:chgData name="CUNNINGHAM, Nicola (ST GEORGE'S UNIVERSITY HOSPITALS NHS FOUNDATION TRUST)" userId="S::nicola.cunningham14@nhs.net::5974eece-eca4-4cc3-bdc0-b43a94eb2d32" providerId="AD" clId="Web-{2443B341-2255-44A3-9A3C-B28FC03E9D35}" dt="2026-04-24T11:06:47.716" v="25" actId="1076"/>
        <pc:sldMkLst>
          <pc:docMk/>
          <pc:sldMk cId="383014418" sldId="263"/>
        </pc:sldMkLst>
        <pc:picChg chg="mod">
          <ac:chgData name="CUNNINGHAM, Nicola (ST GEORGE'S UNIVERSITY HOSPITALS NHS FOUNDATION TRUST)" userId="S::nicola.cunningham14@nhs.net::5974eece-eca4-4cc3-bdc0-b43a94eb2d32" providerId="AD" clId="Web-{2443B341-2255-44A3-9A3C-B28FC03E9D35}" dt="2026-04-24T11:06:47.716" v="25" actId="1076"/>
          <ac:picMkLst>
            <pc:docMk/>
            <pc:sldMk cId="383014418" sldId="263"/>
            <ac:picMk id="9" creationId="{D1DD7D15-9F78-8050-D53D-BD576543E24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5078"/>
            <a:ext cx="7200900" cy="4456853"/>
          </a:xfrm>
        </p:spPr>
        <p:txBody>
          <a:bodyPr anchor="b"/>
          <a:lstStyle>
            <a:lvl1pPr algn="ctr">
              <a:defRPr sz="18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759"/>
            </a:lvl1pPr>
            <a:lvl2pPr marL="144661" indent="0" algn="ctr">
              <a:buNone/>
              <a:defRPr sz="633"/>
            </a:lvl2pPr>
            <a:lvl3pPr marL="289322" indent="0" algn="ctr">
              <a:buNone/>
              <a:defRPr sz="570"/>
            </a:lvl3pPr>
            <a:lvl4pPr marL="433983" indent="0" algn="ctr">
              <a:buNone/>
              <a:defRPr sz="506"/>
            </a:lvl4pPr>
            <a:lvl5pPr marL="578644" indent="0" algn="ctr">
              <a:buNone/>
              <a:defRPr sz="506"/>
            </a:lvl5pPr>
            <a:lvl6pPr marL="723305" indent="0" algn="ctr">
              <a:buNone/>
              <a:defRPr sz="506"/>
            </a:lvl6pPr>
            <a:lvl7pPr marL="867966" indent="0" algn="ctr">
              <a:buNone/>
              <a:defRPr sz="506"/>
            </a:lvl7pPr>
            <a:lvl8pPr marL="1012627" indent="0" algn="ctr">
              <a:buNone/>
              <a:defRPr sz="506"/>
            </a:lvl8pPr>
            <a:lvl9pPr marL="1157288" indent="0" algn="ctr">
              <a:buNone/>
              <a:defRPr sz="50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3" y="3191512"/>
            <a:ext cx="8281035" cy="5325109"/>
          </a:xfrm>
        </p:spPr>
        <p:txBody>
          <a:bodyPr anchor="b"/>
          <a:lstStyle>
            <a:lvl1pPr>
              <a:defRPr sz="18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3" y="8567000"/>
            <a:ext cx="8281035" cy="2800349"/>
          </a:xfrm>
        </p:spPr>
        <p:txBody>
          <a:bodyPr/>
          <a:lstStyle>
            <a:lvl1pPr marL="0" indent="0">
              <a:buNone/>
              <a:defRPr sz="759">
                <a:solidFill>
                  <a:schemeClr val="tx1">
                    <a:tint val="82000"/>
                  </a:schemeClr>
                </a:solidFill>
              </a:defRPr>
            </a:lvl1pPr>
            <a:lvl2pPr marL="144661" indent="0">
              <a:buNone/>
              <a:defRPr sz="633">
                <a:solidFill>
                  <a:schemeClr val="tx1">
                    <a:tint val="82000"/>
                  </a:schemeClr>
                </a:solidFill>
              </a:defRPr>
            </a:lvl2pPr>
            <a:lvl3pPr marL="289322" indent="0">
              <a:buNone/>
              <a:defRPr sz="570">
                <a:solidFill>
                  <a:schemeClr val="tx1">
                    <a:tint val="82000"/>
                  </a:schemeClr>
                </a:solidFill>
              </a:defRPr>
            </a:lvl3pPr>
            <a:lvl4pPr marL="433983" indent="0">
              <a:buNone/>
              <a:defRPr sz="506">
                <a:solidFill>
                  <a:schemeClr val="tx1">
                    <a:tint val="82000"/>
                  </a:schemeClr>
                </a:solidFill>
              </a:defRPr>
            </a:lvl4pPr>
            <a:lvl5pPr marL="578644" indent="0">
              <a:buNone/>
              <a:defRPr sz="506">
                <a:solidFill>
                  <a:schemeClr val="tx1">
                    <a:tint val="82000"/>
                  </a:schemeClr>
                </a:solidFill>
              </a:defRPr>
            </a:lvl5pPr>
            <a:lvl6pPr marL="723305" indent="0">
              <a:buNone/>
              <a:defRPr sz="506">
                <a:solidFill>
                  <a:schemeClr val="tx1">
                    <a:tint val="82000"/>
                  </a:schemeClr>
                </a:solidFill>
              </a:defRPr>
            </a:lvl6pPr>
            <a:lvl7pPr marL="867966" indent="0">
              <a:buNone/>
              <a:defRPr sz="506">
                <a:solidFill>
                  <a:schemeClr val="tx1">
                    <a:tint val="82000"/>
                  </a:schemeClr>
                </a:solidFill>
              </a:defRPr>
            </a:lvl7pPr>
            <a:lvl8pPr marL="1012627" indent="0">
              <a:buNone/>
              <a:defRPr sz="506">
                <a:solidFill>
                  <a:schemeClr val="tx1">
                    <a:tint val="82000"/>
                  </a:schemeClr>
                </a:solidFill>
              </a:defRPr>
            </a:lvl8pPr>
            <a:lvl9pPr marL="1157288" indent="0">
              <a:buNone/>
              <a:defRPr sz="50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4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9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4" y="681568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759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2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9" y="3138171"/>
            <a:ext cx="4081761" cy="1537969"/>
          </a:xfrm>
        </p:spPr>
        <p:txBody>
          <a:bodyPr anchor="b"/>
          <a:lstStyle>
            <a:lvl1pPr marL="0" indent="0">
              <a:buNone/>
              <a:defRPr sz="759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9" y="4676142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5" y="853440"/>
            <a:ext cx="3096636" cy="2987040"/>
          </a:xfrm>
        </p:spPr>
        <p:txBody>
          <a:bodyPr anchor="b"/>
          <a:lstStyle>
            <a:lvl1pPr>
              <a:defRPr sz="10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1" y="1843194"/>
            <a:ext cx="4860609" cy="9097433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59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5" y="3840480"/>
            <a:ext cx="3096636" cy="7114964"/>
          </a:xfrm>
        </p:spPr>
        <p:txBody>
          <a:bodyPr/>
          <a:lstStyle>
            <a:lvl1pPr marL="0" indent="0">
              <a:buNone/>
              <a:defRPr sz="506"/>
            </a:lvl1pPr>
            <a:lvl2pPr marL="144661" indent="0">
              <a:buNone/>
              <a:defRPr sz="443"/>
            </a:lvl2pPr>
            <a:lvl3pPr marL="289322" indent="0">
              <a:buNone/>
              <a:defRPr sz="380"/>
            </a:lvl3pPr>
            <a:lvl4pPr marL="433983" indent="0">
              <a:buNone/>
              <a:defRPr sz="317"/>
            </a:lvl4pPr>
            <a:lvl5pPr marL="578644" indent="0">
              <a:buNone/>
              <a:defRPr sz="317"/>
            </a:lvl5pPr>
            <a:lvl6pPr marL="723305" indent="0">
              <a:buNone/>
              <a:defRPr sz="317"/>
            </a:lvl6pPr>
            <a:lvl7pPr marL="867966" indent="0">
              <a:buNone/>
              <a:defRPr sz="317"/>
            </a:lvl7pPr>
            <a:lvl8pPr marL="1012627" indent="0">
              <a:buNone/>
              <a:defRPr sz="317"/>
            </a:lvl8pPr>
            <a:lvl9pPr marL="1157288" indent="0">
              <a:buNone/>
              <a:defRPr sz="3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5" y="853440"/>
            <a:ext cx="3096636" cy="2987040"/>
          </a:xfrm>
        </p:spPr>
        <p:txBody>
          <a:bodyPr anchor="b"/>
          <a:lstStyle>
            <a:lvl1pPr>
              <a:defRPr sz="10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1" y="1843194"/>
            <a:ext cx="4860609" cy="9097433"/>
          </a:xfrm>
        </p:spPr>
        <p:txBody>
          <a:bodyPr anchor="t"/>
          <a:lstStyle>
            <a:lvl1pPr marL="0" indent="0">
              <a:buNone/>
              <a:defRPr sz="1013"/>
            </a:lvl1pPr>
            <a:lvl2pPr marL="144661" indent="0">
              <a:buNone/>
              <a:defRPr sz="886"/>
            </a:lvl2pPr>
            <a:lvl3pPr marL="289322" indent="0">
              <a:buNone/>
              <a:defRPr sz="759"/>
            </a:lvl3pPr>
            <a:lvl4pPr marL="433983" indent="0">
              <a:buNone/>
              <a:defRPr sz="633"/>
            </a:lvl4pPr>
            <a:lvl5pPr marL="578644" indent="0">
              <a:buNone/>
              <a:defRPr sz="633"/>
            </a:lvl5pPr>
            <a:lvl6pPr marL="723305" indent="0">
              <a:buNone/>
              <a:defRPr sz="633"/>
            </a:lvl6pPr>
            <a:lvl7pPr marL="867966" indent="0">
              <a:buNone/>
              <a:defRPr sz="633"/>
            </a:lvl7pPr>
            <a:lvl8pPr marL="1012627" indent="0">
              <a:buNone/>
              <a:defRPr sz="633"/>
            </a:lvl8pPr>
            <a:lvl9pPr marL="1157288" indent="0">
              <a:buNone/>
              <a:defRPr sz="6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5" y="3840480"/>
            <a:ext cx="3096636" cy="7114964"/>
          </a:xfrm>
        </p:spPr>
        <p:txBody>
          <a:bodyPr/>
          <a:lstStyle>
            <a:lvl1pPr marL="0" indent="0">
              <a:buNone/>
              <a:defRPr sz="506"/>
            </a:lvl1pPr>
            <a:lvl2pPr marL="144661" indent="0">
              <a:buNone/>
              <a:defRPr sz="443"/>
            </a:lvl2pPr>
            <a:lvl3pPr marL="289322" indent="0">
              <a:buNone/>
              <a:defRPr sz="380"/>
            </a:lvl3pPr>
            <a:lvl4pPr marL="433983" indent="0">
              <a:buNone/>
              <a:defRPr sz="317"/>
            </a:lvl4pPr>
            <a:lvl5pPr marL="578644" indent="0">
              <a:buNone/>
              <a:defRPr sz="317"/>
            </a:lvl5pPr>
            <a:lvl6pPr marL="723305" indent="0">
              <a:buNone/>
              <a:defRPr sz="317"/>
            </a:lvl6pPr>
            <a:lvl7pPr marL="867966" indent="0">
              <a:buNone/>
              <a:defRPr sz="317"/>
            </a:lvl7pPr>
            <a:lvl8pPr marL="1012627" indent="0">
              <a:buNone/>
              <a:defRPr sz="317"/>
            </a:lvl8pPr>
            <a:lvl9pPr marL="1157288" indent="0">
              <a:buNone/>
              <a:defRPr sz="3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4" y="681568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4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4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9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9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:\LKN Logo Files\Standard Logo Files\Original on Transparent.png">
            <a:extLst>
              <a:ext uri="{FF2B5EF4-FFF2-40B4-BE49-F238E27FC236}">
                <a16:creationId xmlns:a16="http://schemas.microsoft.com/office/drawing/2014/main" id="{A1422E3E-2EDF-23AC-C0A5-EA46F6FA3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910" y="289704"/>
            <a:ext cx="2663227" cy="9704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533EBA-6C0D-71F4-1EF9-2C8305AAEFB9}"/>
              </a:ext>
            </a:extLst>
          </p:cNvPr>
          <p:cNvSpPr txBox="1"/>
          <p:nvPr/>
        </p:nvSpPr>
        <p:spPr>
          <a:xfrm>
            <a:off x="296070" y="6440334"/>
            <a:ext cx="9143997" cy="35702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2166B2"/>
                </a:solidFill>
                <a:latin typeface="Calibri"/>
                <a:cs typeface="Calibri"/>
              </a:rPr>
              <a:t>Are you feeling the burden of your symptoms of treatment?</a:t>
            </a:r>
            <a:endParaRPr lang="en-US" sz="2800">
              <a:solidFill>
                <a:srgbClr val="2166B2"/>
              </a:solidFill>
            </a:endParaRPr>
          </a:p>
          <a:p>
            <a:endParaRPr lang="en-US" sz="2200">
              <a:latin typeface="Calibri"/>
              <a:cs typeface="Calibri"/>
            </a:endParaRPr>
          </a:p>
          <a:p>
            <a:r>
              <a:rPr lang="en-US" sz="2200" dirty="0">
                <a:latin typeface="Calibri"/>
                <a:cs typeface="Calibri"/>
              </a:rPr>
              <a:t>Speak to us about  preparing an Advance Care Plan (ACP) (sometimes called a UCP (Universal Care Plan) or </a:t>
            </a:r>
            <a:r>
              <a:rPr lang="en-US" sz="2200" dirty="0" err="1">
                <a:latin typeface="Calibri"/>
                <a:cs typeface="Calibri"/>
              </a:rPr>
              <a:t>ReSPECT</a:t>
            </a:r>
            <a:r>
              <a:rPr lang="en-US" sz="2200" dirty="0">
                <a:latin typeface="Calibri"/>
                <a:cs typeface="Calibri"/>
              </a:rPr>
              <a:t> form) to see if we can help. </a:t>
            </a:r>
            <a:endParaRPr lang="en-US" sz="2200" dirty="0">
              <a:latin typeface="Calibri"/>
              <a:ea typeface="Calibri"/>
              <a:cs typeface="Calibri"/>
            </a:endParaRPr>
          </a:p>
          <a:p>
            <a:endParaRPr lang="en-US" sz="2200">
              <a:latin typeface="Calibri"/>
              <a:cs typeface="Calibri"/>
            </a:endParaRPr>
          </a:p>
          <a:p>
            <a:r>
              <a:rPr lang="en-US" sz="2200">
                <a:latin typeface="Calibri"/>
                <a:cs typeface="Calibri"/>
              </a:rPr>
              <a:t>An ACP can help you: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srgbClr val="BC6917"/>
                </a:solidFill>
                <a:latin typeface="Calibri"/>
                <a:cs typeface="Calibri"/>
              </a:rPr>
              <a:t>THINK </a:t>
            </a:r>
            <a:r>
              <a:rPr lang="en-US" sz="2200" dirty="0">
                <a:latin typeface="Calibri"/>
                <a:cs typeface="Calibri"/>
              </a:rPr>
              <a:t>about your health, dialysis, values</a:t>
            </a:r>
            <a:r>
              <a:rPr lang="en-US" sz="2200">
                <a:latin typeface="Calibri"/>
                <a:cs typeface="Calibri"/>
              </a:rPr>
              <a:t> and priorities</a:t>
            </a:r>
            <a:endParaRPr lang="en-US" sz="2200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200">
                <a:solidFill>
                  <a:srgbClr val="BC6917"/>
                </a:solidFill>
                <a:latin typeface="Calibri"/>
                <a:cs typeface="Calibri"/>
              </a:rPr>
              <a:t>TALK </a:t>
            </a:r>
            <a:r>
              <a:rPr lang="en-US" sz="2200">
                <a:latin typeface="Calibri"/>
                <a:cs typeface="Calibri"/>
              </a:rPr>
              <a:t>to your medical team and those closed to you about the future and what is important to you. </a:t>
            </a:r>
          </a:p>
          <a:p>
            <a:pPr marL="342900" indent="-342900">
              <a:buFont typeface="Arial"/>
              <a:buChar char="•"/>
            </a:pPr>
            <a:r>
              <a:rPr lang="en-US" sz="2200">
                <a:solidFill>
                  <a:srgbClr val="BC6917"/>
                </a:solidFill>
                <a:latin typeface="Calibri"/>
                <a:cs typeface="Calibri"/>
              </a:rPr>
              <a:t>RECORD AND SHARE</a:t>
            </a:r>
            <a:r>
              <a:rPr lang="en-US" sz="2200">
                <a:latin typeface="Calibri"/>
                <a:cs typeface="Calibri"/>
              </a:rPr>
              <a:t> your wishes with loved ones and health care provider</a:t>
            </a:r>
            <a:endParaRPr lang="en-US" sz="2200">
              <a:latin typeface="Calibri"/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1BA9C-A659-C4DF-956A-C666D9301B33}"/>
              </a:ext>
            </a:extLst>
          </p:cNvPr>
          <p:cNvSpPr txBox="1"/>
          <p:nvPr/>
        </p:nvSpPr>
        <p:spPr>
          <a:xfrm>
            <a:off x="2030750" y="1275100"/>
            <a:ext cx="5541031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200">
                <a:solidFill>
                  <a:srgbClr val="2166B2"/>
                </a:solidFill>
                <a:latin typeface="Calibri"/>
                <a:cs typeface="Calibri"/>
              </a:rPr>
              <a:t>Feeling the burden?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5F926-C803-01E2-9D6A-295878A88EAA}"/>
              </a:ext>
            </a:extLst>
          </p:cNvPr>
          <p:cNvSpPr txBox="1"/>
          <p:nvPr/>
        </p:nvSpPr>
        <p:spPr>
          <a:xfrm>
            <a:off x="514882" y="10352326"/>
            <a:ext cx="858040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>
                <a:latin typeface="Calibri"/>
                <a:cs typeface="Calibri"/>
              </a:rPr>
              <a:t>Speak to your Doctor, Nurse, or other member of your kidney team </a:t>
            </a:r>
          </a:p>
          <a:p>
            <a:pPr algn="ctr"/>
            <a:r>
              <a:rPr lang="en-US" sz="2200">
                <a:latin typeface="Calibri"/>
                <a:cs typeface="Calibri"/>
              </a:rPr>
              <a:t>to find out more, or follow the QR codes below</a:t>
            </a:r>
            <a:endParaRPr lang="en-US" sz="2200">
              <a:latin typeface="Calibri"/>
              <a:ea typeface="Calibri"/>
              <a:cs typeface="Calibri"/>
            </a:endParaRPr>
          </a:p>
        </p:txBody>
      </p:sp>
      <p:pic>
        <p:nvPicPr>
          <p:cNvPr id="8" name="Picture 7" descr="NHS_Patient_Icons_and_Illustrations16.png">
            <a:extLst>
              <a:ext uri="{FF2B5EF4-FFF2-40B4-BE49-F238E27FC236}">
                <a16:creationId xmlns:a16="http://schemas.microsoft.com/office/drawing/2014/main" id="{0E0BD313-6385-A7BE-0F53-D9BB64BAC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810" y="2034217"/>
            <a:ext cx="7191375" cy="40271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A80811-D267-E4C1-6878-7BAB339272F0}"/>
              </a:ext>
            </a:extLst>
          </p:cNvPr>
          <p:cNvSpPr txBox="1"/>
          <p:nvPr/>
        </p:nvSpPr>
        <p:spPr>
          <a:xfrm>
            <a:off x="140018" y="12362456"/>
            <a:ext cx="37833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Scan this to find out </a:t>
            </a:r>
            <a:r>
              <a:rPr lang="en-GB"/>
              <a:t>about UCP 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81F800-87C6-8A54-1F19-41C6A160499D}"/>
              </a:ext>
            </a:extLst>
          </p:cNvPr>
          <p:cNvSpPr txBox="1"/>
          <p:nvPr/>
        </p:nvSpPr>
        <p:spPr>
          <a:xfrm>
            <a:off x="5760720" y="12362454"/>
            <a:ext cx="40233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Scan this to find out about </a:t>
            </a:r>
            <a:r>
              <a:rPr lang="en-GB" dirty="0" err="1"/>
              <a:t>ReSPECT</a:t>
            </a:r>
            <a:r>
              <a:rPr lang="en-GB" dirty="0"/>
              <a:t> 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57E557-553F-83DD-32CA-DA3196B2A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302895"/>
            <a:ext cx="2011680" cy="954405"/>
          </a:xfrm>
          <a:prstGeom prst="rect">
            <a:avLst/>
          </a:prstGeom>
        </p:spPr>
      </p:pic>
      <p:pic>
        <p:nvPicPr>
          <p:cNvPr id="13" name="Picture 12" descr="A qr code with blue and orange circles&#10;&#10;AI-generated content may be incorrect.">
            <a:extLst>
              <a:ext uri="{FF2B5EF4-FFF2-40B4-BE49-F238E27FC236}">
                <a16:creationId xmlns:a16="http://schemas.microsoft.com/office/drawing/2014/main" id="{7F8F4C16-3977-8D4B-DAF8-34B53428A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785" y="11289030"/>
            <a:ext cx="984886" cy="1064894"/>
          </a:xfrm>
          <a:prstGeom prst="rect">
            <a:avLst/>
          </a:prstGeom>
        </p:spPr>
      </p:pic>
      <p:pic>
        <p:nvPicPr>
          <p:cNvPr id="15" name="Picture 14" descr="A qr code with a logo&#10;&#10;AI-generated content may be incorrect.">
            <a:extLst>
              <a:ext uri="{FF2B5EF4-FFF2-40B4-BE49-F238E27FC236}">
                <a16:creationId xmlns:a16="http://schemas.microsoft.com/office/drawing/2014/main" id="{5887011C-DAFD-6D98-DB31-D159CCF02A8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961" b="-1786"/>
          <a:stretch>
            <a:fillRect/>
          </a:stretch>
        </p:blipFill>
        <p:spPr>
          <a:xfrm>
            <a:off x="7106602" y="11219497"/>
            <a:ext cx="1008530" cy="114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:\LKN Logo Files\Standard Logo Files\Original on Transparent.png">
            <a:extLst>
              <a:ext uri="{FF2B5EF4-FFF2-40B4-BE49-F238E27FC236}">
                <a16:creationId xmlns:a16="http://schemas.microsoft.com/office/drawing/2014/main" id="{2E2F077D-F569-8338-3771-EBE671EE5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910" y="289704"/>
            <a:ext cx="2663227" cy="9704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6F8BDC-8DD0-B2CA-7992-DA330775CA54}"/>
              </a:ext>
            </a:extLst>
          </p:cNvPr>
          <p:cNvSpPr txBox="1"/>
          <p:nvPr/>
        </p:nvSpPr>
        <p:spPr>
          <a:xfrm>
            <a:off x="1487285" y="1495001"/>
            <a:ext cx="662796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200">
                <a:solidFill>
                  <a:srgbClr val="2166B2"/>
                </a:solidFill>
                <a:latin typeface="Calibri"/>
                <a:cs typeface="Calibri"/>
              </a:rPr>
              <a:t>'I wish we had spoken earlier'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7D6A05-6591-6460-74CF-6E4E3345FCC2}"/>
              </a:ext>
            </a:extLst>
          </p:cNvPr>
          <p:cNvSpPr txBox="1"/>
          <p:nvPr/>
        </p:nvSpPr>
        <p:spPr>
          <a:xfrm>
            <a:off x="276067" y="6400957"/>
            <a:ext cx="9063484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2166B2"/>
                </a:solidFill>
                <a:latin typeface="Calibri"/>
                <a:cs typeface="Calibri"/>
              </a:rPr>
              <a:t>Living with dialysis can bring up questions about the future</a:t>
            </a:r>
          </a:p>
          <a:p>
            <a:pPr algn="ctr"/>
            <a:endParaRPr lang="en-US" sz="2800">
              <a:solidFill>
                <a:srgbClr val="2166B2"/>
              </a:solidFill>
              <a:latin typeface="Calibri"/>
              <a:cs typeface="Calibri"/>
            </a:endParaRPr>
          </a:p>
          <a:p>
            <a:r>
              <a:rPr lang="en-US" sz="2200" dirty="0">
                <a:latin typeface="Calibri"/>
                <a:cs typeface="Calibri"/>
              </a:rPr>
              <a:t>Preparing an Advanced Care Plan (ACP), sometimes called a UCP (Universal Care Plan) or </a:t>
            </a:r>
            <a:r>
              <a:rPr lang="en-US" sz="2200" dirty="0" err="1">
                <a:latin typeface="Calibri"/>
                <a:cs typeface="Calibri"/>
              </a:rPr>
              <a:t>ReSPECT</a:t>
            </a:r>
            <a:r>
              <a:rPr lang="en-US" sz="2200" dirty="0">
                <a:latin typeface="Calibri"/>
                <a:cs typeface="Calibri"/>
              </a:rPr>
              <a:t> form,  can help put you back in control of your life.</a:t>
            </a:r>
            <a:endParaRPr lang="en-US" sz="2200" dirty="0">
              <a:latin typeface="Calibri"/>
              <a:ea typeface="Calibri"/>
              <a:cs typeface="Calibri"/>
            </a:endParaRPr>
          </a:p>
          <a:p>
            <a:endParaRPr lang="en-US" sz="2200">
              <a:latin typeface="Calibri"/>
              <a:cs typeface="Calibri"/>
            </a:endParaRPr>
          </a:p>
          <a:p>
            <a:r>
              <a:rPr lang="en-US" sz="2200">
                <a:latin typeface="Calibri"/>
                <a:cs typeface="Calibri"/>
              </a:rPr>
              <a:t>An ACP can help you: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solidFill>
                  <a:srgbClr val="BC6917"/>
                </a:solidFill>
                <a:latin typeface="Calibri"/>
                <a:cs typeface="Calibri"/>
              </a:rPr>
              <a:t>THINK</a:t>
            </a:r>
            <a:r>
              <a:rPr lang="en-US" sz="2200" dirty="0">
                <a:latin typeface="Calibri"/>
                <a:cs typeface="Calibri"/>
              </a:rPr>
              <a:t> about your health, dialysis, values and priorities</a:t>
            </a:r>
            <a:endParaRPr lang="en-US" sz="22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200">
                <a:solidFill>
                  <a:srgbClr val="BC6917"/>
                </a:solidFill>
                <a:latin typeface="Calibri"/>
                <a:cs typeface="Calibri"/>
              </a:rPr>
              <a:t>TALK</a:t>
            </a:r>
            <a:r>
              <a:rPr lang="en-US" sz="2200">
                <a:latin typeface="Calibri"/>
                <a:cs typeface="Calibri"/>
              </a:rPr>
              <a:t> to your medical team and those closed to you about the future and what is important to you. </a:t>
            </a:r>
          </a:p>
          <a:p>
            <a:pPr marL="285750" indent="-285750">
              <a:buFont typeface="Arial"/>
              <a:buChar char="•"/>
            </a:pPr>
            <a:r>
              <a:rPr lang="en-US" sz="2200">
                <a:solidFill>
                  <a:srgbClr val="BC6917"/>
                </a:solidFill>
                <a:latin typeface="Calibri"/>
                <a:cs typeface="Calibri"/>
              </a:rPr>
              <a:t>RECORD AND SHARE </a:t>
            </a:r>
            <a:r>
              <a:rPr lang="en-US" sz="2200">
                <a:latin typeface="Calibri"/>
                <a:cs typeface="Calibri"/>
              </a:rPr>
              <a:t>your wishes with loved ones and health care provider</a:t>
            </a:r>
          </a:p>
        </p:txBody>
      </p:sp>
      <p:pic>
        <p:nvPicPr>
          <p:cNvPr id="12" name="Picture 11" descr="NHS_Patient_Icons_and_Illustrations2.png">
            <a:extLst>
              <a:ext uri="{FF2B5EF4-FFF2-40B4-BE49-F238E27FC236}">
                <a16:creationId xmlns:a16="http://schemas.microsoft.com/office/drawing/2014/main" id="{0CE5989E-693C-E3B6-443B-4334779B9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542" y="2463358"/>
            <a:ext cx="6960871" cy="39304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22C0F9-46AA-D5E6-AD3B-0FFD11403F12}"/>
              </a:ext>
            </a:extLst>
          </p:cNvPr>
          <p:cNvSpPr txBox="1"/>
          <p:nvPr/>
        </p:nvSpPr>
        <p:spPr>
          <a:xfrm>
            <a:off x="514882" y="10352326"/>
            <a:ext cx="858040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>
                <a:latin typeface="Calibri"/>
                <a:cs typeface="Calibri"/>
              </a:rPr>
              <a:t>Speak to your Doctor, Nurse, or other member of your kidney team </a:t>
            </a:r>
          </a:p>
          <a:p>
            <a:pPr algn="ctr"/>
            <a:r>
              <a:rPr lang="en-US" sz="2200">
                <a:latin typeface="Calibri"/>
                <a:cs typeface="Calibri"/>
              </a:rPr>
              <a:t>to find out more, or follow the QR codes below</a:t>
            </a:r>
            <a:endParaRPr lang="en-US" sz="2200">
              <a:latin typeface="Calibri"/>
              <a:ea typeface="Calibri"/>
              <a:cs typeface="Calibri"/>
            </a:endParaRPr>
          </a:p>
        </p:txBody>
      </p:sp>
      <p:pic>
        <p:nvPicPr>
          <p:cNvPr id="10" name="Picture 9" descr="A qr code with blue and orange circles&#10;&#10;AI-generated content may be incorrect.">
            <a:extLst>
              <a:ext uri="{FF2B5EF4-FFF2-40B4-BE49-F238E27FC236}">
                <a16:creationId xmlns:a16="http://schemas.microsoft.com/office/drawing/2014/main" id="{4F8441BD-52AD-40B2-45E9-E3DCFD11D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785" y="11289030"/>
            <a:ext cx="984886" cy="10648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955AE7-8029-7CB2-57D4-9A080DC6E6B2}"/>
              </a:ext>
            </a:extLst>
          </p:cNvPr>
          <p:cNvSpPr txBox="1"/>
          <p:nvPr/>
        </p:nvSpPr>
        <p:spPr>
          <a:xfrm>
            <a:off x="140018" y="12362456"/>
            <a:ext cx="37833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Scan this to find out </a:t>
            </a:r>
            <a:r>
              <a:rPr lang="en-GB"/>
              <a:t>about UCP 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6C7EA8-C20D-892A-9FAD-F80A93CFCB19}"/>
              </a:ext>
            </a:extLst>
          </p:cNvPr>
          <p:cNvSpPr txBox="1"/>
          <p:nvPr/>
        </p:nvSpPr>
        <p:spPr>
          <a:xfrm>
            <a:off x="5760720" y="12362454"/>
            <a:ext cx="40233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Scan this to find out about </a:t>
            </a:r>
            <a:r>
              <a:rPr lang="en-GB" dirty="0" err="1"/>
              <a:t>ReSPECT</a:t>
            </a:r>
            <a:r>
              <a:rPr lang="en-GB" dirty="0"/>
              <a:t> 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4D504B-0B6C-61B8-C880-AF381196E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" y="302895"/>
            <a:ext cx="2011680" cy="954405"/>
          </a:xfrm>
          <a:prstGeom prst="rect">
            <a:avLst/>
          </a:prstGeom>
        </p:spPr>
      </p:pic>
      <p:pic>
        <p:nvPicPr>
          <p:cNvPr id="11" name="Picture 10" descr="A qr code with a logo&#10;&#10;AI-generated content may be incorrect.">
            <a:extLst>
              <a:ext uri="{FF2B5EF4-FFF2-40B4-BE49-F238E27FC236}">
                <a16:creationId xmlns:a16="http://schemas.microsoft.com/office/drawing/2014/main" id="{B32F7EA4-7BB5-2ACB-F35B-CCE3586A994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961" b="-1786"/>
          <a:stretch>
            <a:fillRect/>
          </a:stretch>
        </p:blipFill>
        <p:spPr>
          <a:xfrm>
            <a:off x="7106602" y="11219497"/>
            <a:ext cx="1008530" cy="114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7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:\LKN Logo Files\Standard Logo Files\Original on Transparent.png">
            <a:extLst>
              <a:ext uri="{FF2B5EF4-FFF2-40B4-BE49-F238E27FC236}">
                <a16:creationId xmlns:a16="http://schemas.microsoft.com/office/drawing/2014/main" id="{8F2CCC52-9591-AFAE-6C72-068ECE924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910" y="289704"/>
            <a:ext cx="2663227" cy="9704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371B47-B0B4-6281-C306-7B3E88AE9A95}"/>
              </a:ext>
            </a:extLst>
          </p:cNvPr>
          <p:cNvSpPr txBox="1"/>
          <p:nvPr/>
        </p:nvSpPr>
        <p:spPr>
          <a:xfrm>
            <a:off x="2453444" y="1434617"/>
            <a:ext cx="469564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err="1">
                <a:solidFill>
                  <a:srgbClr val="2166B2"/>
                </a:solidFill>
                <a:latin typeface="Calibri"/>
                <a:cs typeface="Calibri"/>
              </a:rPr>
              <a:t>Individualise</a:t>
            </a:r>
            <a:r>
              <a:rPr lang="en-US" sz="3600">
                <a:solidFill>
                  <a:srgbClr val="2166B2"/>
                </a:solidFill>
                <a:latin typeface="Calibri"/>
                <a:cs typeface="Calibri"/>
              </a:rPr>
              <a:t> your care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D4575E-C426-0D56-21EA-0796D47E82D7}"/>
              </a:ext>
            </a:extLst>
          </p:cNvPr>
          <p:cNvSpPr txBox="1"/>
          <p:nvPr/>
        </p:nvSpPr>
        <p:spPr>
          <a:xfrm>
            <a:off x="516473" y="6160298"/>
            <a:ext cx="8902458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2166B2"/>
                </a:solidFill>
                <a:latin typeface="Calibri"/>
                <a:cs typeface="Calibri"/>
              </a:rPr>
              <a:t>We are all individual, is your care </a:t>
            </a:r>
            <a:r>
              <a:rPr lang="en-US" sz="2800" dirty="0" err="1">
                <a:solidFill>
                  <a:srgbClr val="2166B2"/>
                </a:solidFill>
                <a:latin typeface="Calibri"/>
                <a:cs typeface="Calibri"/>
              </a:rPr>
              <a:t>individualised</a:t>
            </a:r>
            <a:r>
              <a:rPr lang="en-US" sz="2800" dirty="0">
                <a:solidFill>
                  <a:srgbClr val="2166B2"/>
                </a:solidFill>
                <a:latin typeface="Calibri"/>
                <a:cs typeface="Calibri"/>
              </a:rPr>
              <a:t> too?  </a:t>
            </a:r>
            <a:endParaRPr lang="en-US" sz="2800" dirty="0">
              <a:solidFill>
                <a:srgbClr val="2166B2"/>
              </a:solidFill>
            </a:endParaRPr>
          </a:p>
          <a:p>
            <a:endParaRPr lang="en-US" sz="2200">
              <a:latin typeface="Calibri"/>
              <a:cs typeface="Calibri"/>
            </a:endParaRPr>
          </a:p>
          <a:p>
            <a:r>
              <a:rPr lang="en-US" sz="2200" dirty="0">
                <a:latin typeface="Calibri"/>
                <a:cs typeface="Calibri"/>
              </a:rPr>
              <a:t>Preparing an Advanced Care Plan (ACP), sometimes called a UCP (Universal Care Plan) or </a:t>
            </a:r>
            <a:r>
              <a:rPr lang="en-US" sz="2200" dirty="0" err="1">
                <a:latin typeface="Calibri"/>
                <a:cs typeface="Calibri"/>
              </a:rPr>
              <a:t>ReSPECT</a:t>
            </a:r>
            <a:r>
              <a:rPr lang="en-US" sz="2200" dirty="0">
                <a:latin typeface="Calibri"/>
                <a:cs typeface="Calibri"/>
              </a:rPr>
              <a:t> form, can </a:t>
            </a:r>
            <a:r>
              <a:rPr lang="en-US" sz="2200" dirty="0" err="1">
                <a:latin typeface="Calibri"/>
                <a:cs typeface="Calibri"/>
              </a:rPr>
              <a:t>customise</a:t>
            </a:r>
            <a:r>
              <a:rPr lang="en-US" sz="2200" dirty="0">
                <a:latin typeface="Calibri"/>
                <a:cs typeface="Calibri"/>
              </a:rPr>
              <a:t> your care to you. </a:t>
            </a:r>
            <a:endParaRPr lang="en-US" sz="2200" dirty="0"/>
          </a:p>
          <a:p>
            <a:endParaRPr lang="en-US" sz="2200">
              <a:latin typeface="Calibri"/>
              <a:cs typeface="Calibri"/>
            </a:endParaRPr>
          </a:p>
          <a:p>
            <a:r>
              <a:rPr lang="en-US" sz="2200">
                <a:latin typeface="Calibri"/>
                <a:cs typeface="Calibri"/>
              </a:rPr>
              <a:t>An ACP can help you: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srgbClr val="BC6917"/>
                </a:solidFill>
                <a:latin typeface="Calibri"/>
                <a:cs typeface="Calibri"/>
              </a:rPr>
              <a:t>THINK </a:t>
            </a:r>
            <a:r>
              <a:rPr lang="en-US" sz="2200" dirty="0">
                <a:latin typeface="Calibri"/>
                <a:cs typeface="Calibri"/>
              </a:rPr>
              <a:t>about your health, dialysis, values</a:t>
            </a:r>
            <a:r>
              <a:rPr lang="en-US" sz="2200">
                <a:latin typeface="Calibri"/>
                <a:cs typeface="Calibri"/>
              </a:rPr>
              <a:t> and priorities</a:t>
            </a:r>
            <a:endParaRPr lang="en-US" sz="2200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200">
                <a:solidFill>
                  <a:srgbClr val="BC6917"/>
                </a:solidFill>
                <a:latin typeface="Calibri"/>
                <a:cs typeface="Calibri"/>
              </a:rPr>
              <a:t>TALK </a:t>
            </a:r>
            <a:r>
              <a:rPr lang="en-US" sz="2200">
                <a:latin typeface="Calibri"/>
                <a:cs typeface="Calibri"/>
              </a:rPr>
              <a:t>to your medical team and those closed to you about the future and what is important to you. </a:t>
            </a:r>
          </a:p>
          <a:p>
            <a:pPr marL="342900" indent="-342900">
              <a:buFont typeface="Arial"/>
              <a:buChar char="•"/>
            </a:pPr>
            <a:r>
              <a:rPr lang="en-US" sz="2200">
                <a:solidFill>
                  <a:srgbClr val="BC6917"/>
                </a:solidFill>
                <a:latin typeface="Calibri"/>
                <a:cs typeface="Calibri"/>
              </a:rPr>
              <a:t>RECORD AND SHARE </a:t>
            </a:r>
            <a:r>
              <a:rPr lang="en-US" sz="2200">
                <a:latin typeface="Calibri"/>
                <a:cs typeface="Calibri"/>
              </a:rPr>
              <a:t>your wishes with loved ones and health care provider</a:t>
            </a:r>
          </a:p>
        </p:txBody>
      </p:sp>
      <p:pic>
        <p:nvPicPr>
          <p:cNvPr id="12" name="Picture 11" descr="NHS_Patient_Icons_and_Illustrations12.png">
            <a:extLst>
              <a:ext uri="{FF2B5EF4-FFF2-40B4-BE49-F238E27FC236}">
                <a16:creationId xmlns:a16="http://schemas.microsoft.com/office/drawing/2014/main" id="{B05C08EA-2DD4-7544-0B8D-7CF5F3E8C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922" y="2342589"/>
            <a:ext cx="6880861" cy="38104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18F454-1BBE-8CDF-A9E6-B68AE9CDCD92}"/>
              </a:ext>
            </a:extLst>
          </p:cNvPr>
          <p:cNvSpPr txBox="1"/>
          <p:nvPr/>
        </p:nvSpPr>
        <p:spPr>
          <a:xfrm>
            <a:off x="514882" y="10352326"/>
            <a:ext cx="858040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>
                <a:latin typeface="Calibri"/>
                <a:cs typeface="Calibri"/>
              </a:rPr>
              <a:t>Speak to your Doctor, Nurse, or other member of your kidney team </a:t>
            </a:r>
          </a:p>
          <a:p>
            <a:pPr algn="ctr"/>
            <a:r>
              <a:rPr lang="en-US" sz="2200">
                <a:latin typeface="Calibri"/>
                <a:cs typeface="Calibri"/>
              </a:rPr>
              <a:t>to find out more, or follow the QR codes below</a:t>
            </a:r>
            <a:endParaRPr lang="en-US" sz="2200">
              <a:latin typeface="Calibri"/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983C6C-AD74-49C6-D565-3CE937C6628F}"/>
              </a:ext>
            </a:extLst>
          </p:cNvPr>
          <p:cNvSpPr txBox="1"/>
          <p:nvPr/>
        </p:nvSpPr>
        <p:spPr>
          <a:xfrm>
            <a:off x="140018" y="12362456"/>
            <a:ext cx="37833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Scan this to find out </a:t>
            </a:r>
            <a:r>
              <a:rPr lang="en-GB"/>
              <a:t>about UCP 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54CC1C-D315-A8F1-0A86-8ED1549F8094}"/>
              </a:ext>
            </a:extLst>
          </p:cNvPr>
          <p:cNvSpPr txBox="1"/>
          <p:nvPr/>
        </p:nvSpPr>
        <p:spPr>
          <a:xfrm>
            <a:off x="5760720" y="12362454"/>
            <a:ext cx="40233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Scan this to find out about </a:t>
            </a:r>
            <a:r>
              <a:rPr lang="en-GB" dirty="0" err="1"/>
              <a:t>ReSPECT</a:t>
            </a:r>
            <a:r>
              <a:rPr lang="en-GB" dirty="0"/>
              <a:t> 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2FAB44-480B-7E98-F6CC-047626E0B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302895"/>
            <a:ext cx="2011680" cy="954405"/>
          </a:xfrm>
          <a:prstGeom prst="rect">
            <a:avLst/>
          </a:prstGeom>
        </p:spPr>
      </p:pic>
      <p:pic>
        <p:nvPicPr>
          <p:cNvPr id="6" name="Picture 5" descr="A qr code with blue and orange circles&#10;&#10;AI-generated content may be incorrect.">
            <a:extLst>
              <a:ext uri="{FF2B5EF4-FFF2-40B4-BE49-F238E27FC236}">
                <a16:creationId xmlns:a16="http://schemas.microsoft.com/office/drawing/2014/main" id="{2AE6E7D4-23AF-72C6-178C-3EB61EE11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785" y="11289030"/>
            <a:ext cx="984886" cy="1064894"/>
          </a:xfrm>
          <a:prstGeom prst="rect">
            <a:avLst/>
          </a:prstGeom>
        </p:spPr>
      </p:pic>
      <p:pic>
        <p:nvPicPr>
          <p:cNvPr id="13" name="Picture 12" descr="A qr code with a logo&#10;&#10;AI-generated content may be incorrect.">
            <a:extLst>
              <a:ext uri="{FF2B5EF4-FFF2-40B4-BE49-F238E27FC236}">
                <a16:creationId xmlns:a16="http://schemas.microsoft.com/office/drawing/2014/main" id="{51ED8F38-BD08-C859-0778-3D7D90C6189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961" b="-1786"/>
          <a:stretch>
            <a:fillRect/>
          </a:stretch>
        </p:blipFill>
        <p:spPr>
          <a:xfrm>
            <a:off x="7106602" y="11219497"/>
            <a:ext cx="1008530" cy="114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71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:\LKN Logo Files\Standard Logo Files\Original on Transparent.png">
            <a:extLst>
              <a:ext uri="{FF2B5EF4-FFF2-40B4-BE49-F238E27FC236}">
                <a16:creationId xmlns:a16="http://schemas.microsoft.com/office/drawing/2014/main" id="{36B25B6D-0DFB-CF3A-9AF4-C7529FB72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910" y="289704"/>
            <a:ext cx="2663227" cy="9704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413DED-7711-3EF8-E9B9-A7423203C192}"/>
              </a:ext>
            </a:extLst>
          </p:cNvPr>
          <p:cNvSpPr txBox="1"/>
          <p:nvPr/>
        </p:nvSpPr>
        <p:spPr>
          <a:xfrm>
            <a:off x="2775496" y="1434617"/>
            <a:ext cx="429307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solidFill>
                  <a:srgbClr val="2166B2"/>
                </a:solidFill>
                <a:latin typeface="Calibri"/>
                <a:cs typeface="Calibri"/>
              </a:rPr>
              <a:t>Life out of balance?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FC20C8-36BB-A447-2FFC-7ED674D4399D}"/>
              </a:ext>
            </a:extLst>
          </p:cNvPr>
          <p:cNvSpPr txBox="1"/>
          <p:nvPr/>
        </p:nvSpPr>
        <p:spPr>
          <a:xfrm>
            <a:off x="518487" y="5498581"/>
            <a:ext cx="8701175" cy="42780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2166B2"/>
                </a:solidFill>
                <a:latin typeface="Calibri"/>
                <a:cs typeface="Calibri"/>
              </a:rPr>
              <a:t>Living with dialysis often bring up questions about </a:t>
            </a:r>
            <a:r>
              <a:rPr lang="en-US" sz="2800">
                <a:solidFill>
                  <a:srgbClr val="2166B2"/>
                </a:solidFill>
                <a:latin typeface="Calibri"/>
                <a:cs typeface="Calibri"/>
              </a:rPr>
              <a:t>the future</a:t>
            </a:r>
            <a:endParaRPr lang="en-US" sz="2800">
              <a:solidFill>
                <a:srgbClr val="2166B2"/>
              </a:solidFill>
            </a:endParaRPr>
          </a:p>
          <a:p>
            <a:endParaRPr lang="en-US">
              <a:latin typeface="Calibri"/>
              <a:cs typeface="Calibri"/>
            </a:endParaRPr>
          </a:p>
          <a:p>
            <a:r>
              <a:rPr lang="en-US" sz="2200" dirty="0">
                <a:latin typeface="Calibri"/>
                <a:cs typeface="Calibri"/>
              </a:rPr>
              <a:t>Preparing an Advanced Care Plan (ACP), sometimes called a UCP (Universal Care Plan) or </a:t>
            </a:r>
            <a:r>
              <a:rPr lang="en-US" sz="2200" dirty="0" err="1">
                <a:latin typeface="Calibri"/>
                <a:cs typeface="Calibri"/>
              </a:rPr>
              <a:t>ReSPECT</a:t>
            </a:r>
            <a:r>
              <a:rPr lang="en-US" sz="2200" dirty="0">
                <a:latin typeface="Calibri"/>
                <a:cs typeface="Calibri"/>
              </a:rPr>
              <a:t> form, can help you bring back some balance.</a:t>
            </a:r>
            <a:endParaRPr lang="en-US" sz="2200" dirty="0"/>
          </a:p>
          <a:p>
            <a:endParaRPr lang="en-US" sz="2200">
              <a:latin typeface="Calibri"/>
              <a:cs typeface="Calibri"/>
            </a:endParaRPr>
          </a:p>
          <a:p>
            <a:r>
              <a:rPr lang="en-US" sz="2200">
                <a:latin typeface="Calibri"/>
                <a:cs typeface="Calibri"/>
              </a:rPr>
              <a:t>An ACP can help you: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solidFill>
                  <a:srgbClr val="BC6917"/>
                </a:solidFill>
                <a:latin typeface="Calibri"/>
                <a:cs typeface="Calibri"/>
              </a:rPr>
              <a:t>THINK </a:t>
            </a:r>
            <a:r>
              <a:rPr lang="en-US" sz="2200" dirty="0">
                <a:latin typeface="Calibri"/>
                <a:cs typeface="Calibri"/>
              </a:rPr>
              <a:t>about your health, dialysis, values and priorities</a:t>
            </a:r>
            <a:endParaRPr lang="en-US" sz="22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200">
                <a:solidFill>
                  <a:srgbClr val="BC6917"/>
                </a:solidFill>
                <a:latin typeface="Calibri"/>
                <a:cs typeface="Calibri"/>
              </a:rPr>
              <a:t>TALK</a:t>
            </a:r>
            <a:r>
              <a:rPr lang="en-US" sz="2200">
                <a:latin typeface="Calibri"/>
                <a:cs typeface="Calibri"/>
              </a:rPr>
              <a:t> to your medical team and those closed to you about the future and what is important to you. </a:t>
            </a:r>
          </a:p>
          <a:p>
            <a:pPr marL="285750" indent="-285750">
              <a:buFont typeface="Arial"/>
              <a:buChar char="•"/>
            </a:pPr>
            <a:r>
              <a:rPr lang="en-US" sz="2200">
                <a:solidFill>
                  <a:srgbClr val="BC6917"/>
                </a:solidFill>
                <a:latin typeface="Calibri"/>
                <a:cs typeface="Calibri"/>
              </a:rPr>
              <a:t>RECORD AND SHARE</a:t>
            </a:r>
            <a:r>
              <a:rPr lang="en-US" sz="2200">
                <a:latin typeface="Calibri"/>
                <a:cs typeface="Calibri"/>
              </a:rPr>
              <a:t> your wishes with loved ones and health care provider</a:t>
            </a:r>
          </a:p>
        </p:txBody>
      </p:sp>
      <p:pic>
        <p:nvPicPr>
          <p:cNvPr id="10" name="Picture 9" descr="NHS_Patient_Icons_and_Illustrations3.png">
            <a:extLst>
              <a:ext uri="{FF2B5EF4-FFF2-40B4-BE49-F238E27FC236}">
                <a16:creationId xmlns:a16="http://schemas.microsoft.com/office/drawing/2014/main" id="{D64BC69A-D029-9AD3-C411-1B2FFB436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414" y="2102558"/>
            <a:ext cx="6260783" cy="35904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B0D6D8-62A9-C7E8-0F60-C3A51525EEEC}"/>
              </a:ext>
            </a:extLst>
          </p:cNvPr>
          <p:cNvSpPr txBox="1"/>
          <p:nvPr/>
        </p:nvSpPr>
        <p:spPr>
          <a:xfrm>
            <a:off x="514882" y="10352326"/>
            <a:ext cx="858040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>
                <a:latin typeface="Calibri"/>
                <a:cs typeface="Calibri"/>
              </a:rPr>
              <a:t>Speak to your Doctor, Nurse, or other member of your kidney team </a:t>
            </a:r>
          </a:p>
          <a:p>
            <a:pPr algn="ctr"/>
            <a:r>
              <a:rPr lang="en-US" sz="2200">
                <a:latin typeface="Calibri"/>
                <a:cs typeface="Calibri"/>
              </a:rPr>
              <a:t>to find out more, or follow the QR codes below</a:t>
            </a:r>
            <a:endParaRPr lang="en-US" sz="2200">
              <a:latin typeface="Calibri"/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459000-0F8F-3A29-6C42-F29FF0E6EA10}"/>
              </a:ext>
            </a:extLst>
          </p:cNvPr>
          <p:cNvSpPr txBox="1"/>
          <p:nvPr/>
        </p:nvSpPr>
        <p:spPr>
          <a:xfrm>
            <a:off x="140018" y="12362456"/>
            <a:ext cx="37833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Scan this to find out </a:t>
            </a:r>
            <a:r>
              <a:rPr lang="en-GB"/>
              <a:t>about UCP 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BC3910-FB51-C25D-8C7F-3F9FE79102D8}"/>
              </a:ext>
            </a:extLst>
          </p:cNvPr>
          <p:cNvSpPr txBox="1"/>
          <p:nvPr/>
        </p:nvSpPr>
        <p:spPr>
          <a:xfrm>
            <a:off x="5760720" y="12362454"/>
            <a:ext cx="40233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Scan this to find out about </a:t>
            </a:r>
            <a:r>
              <a:rPr lang="en-GB" dirty="0" err="1"/>
              <a:t>ReSPECT</a:t>
            </a:r>
            <a:r>
              <a:rPr lang="en-GB" dirty="0"/>
              <a:t> 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E62380-8F3F-1691-79B7-7480C674E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302895"/>
            <a:ext cx="2011680" cy="954405"/>
          </a:xfrm>
          <a:prstGeom prst="rect">
            <a:avLst/>
          </a:prstGeom>
        </p:spPr>
      </p:pic>
      <p:pic>
        <p:nvPicPr>
          <p:cNvPr id="7" name="Picture 6" descr="A qr code with blue and orange circles&#10;&#10;AI-generated content may be incorrect.">
            <a:extLst>
              <a:ext uri="{FF2B5EF4-FFF2-40B4-BE49-F238E27FC236}">
                <a16:creationId xmlns:a16="http://schemas.microsoft.com/office/drawing/2014/main" id="{2A8C8BFF-168A-BE49-34F5-4F08DCDBD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785" y="11289030"/>
            <a:ext cx="984886" cy="1064894"/>
          </a:xfrm>
          <a:prstGeom prst="rect">
            <a:avLst/>
          </a:prstGeom>
        </p:spPr>
      </p:pic>
      <p:pic>
        <p:nvPicPr>
          <p:cNvPr id="13" name="Picture 12" descr="A qr code with a logo&#10;&#10;AI-generated content may be incorrect.">
            <a:extLst>
              <a:ext uri="{FF2B5EF4-FFF2-40B4-BE49-F238E27FC236}">
                <a16:creationId xmlns:a16="http://schemas.microsoft.com/office/drawing/2014/main" id="{7526D152-DBD9-2E36-6639-32949EDA7CD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961" b="-1786"/>
          <a:stretch>
            <a:fillRect/>
          </a:stretch>
        </p:blipFill>
        <p:spPr>
          <a:xfrm>
            <a:off x="7106602" y="11219497"/>
            <a:ext cx="1008530" cy="114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61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:\LKN Logo Files\Standard Logo Files\Original on Transparent.png">
            <a:extLst>
              <a:ext uri="{FF2B5EF4-FFF2-40B4-BE49-F238E27FC236}">
                <a16:creationId xmlns:a16="http://schemas.microsoft.com/office/drawing/2014/main" id="{00AEFA6E-D911-A5A6-644D-3002DF558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910" y="289704"/>
            <a:ext cx="2663227" cy="9704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26B3A9-2542-56E9-003C-2EB2196485AA}"/>
              </a:ext>
            </a:extLst>
          </p:cNvPr>
          <p:cNvSpPr txBox="1"/>
          <p:nvPr/>
        </p:nvSpPr>
        <p:spPr>
          <a:xfrm>
            <a:off x="1570063" y="1615898"/>
            <a:ext cx="644303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 err="1">
                <a:solidFill>
                  <a:srgbClr val="2166B2"/>
                </a:solidFill>
                <a:latin typeface="Calibri"/>
                <a:cs typeface="Calibri"/>
              </a:rPr>
              <a:t>Dialyse</a:t>
            </a:r>
            <a:r>
              <a:rPr lang="en-US" sz="3600" dirty="0">
                <a:solidFill>
                  <a:srgbClr val="2166B2"/>
                </a:solidFill>
                <a:latin typeface="Calibri"/>
                <a:cs typeface="Calibri"/>
              </a:rPr>
              <a:t> to </a:t>
            </a:r>
            <a:r>
              <a:rPr lang="en-GB" sz="3600" dirty="0">
                <a:solidFill>
                  <a:srgbClr val="2166B2"/>
                </a:solidFill>
                <a:latin typeface="Calibri"/>
                <a:cs typeface="Calibri"/>
              </a:rPr>
              <a:t>l</a:t>
            </a:r>
            <a:r>
              <a:rPr lang="en-US" sz="3600" dirty="0" err="1">
                <a:solidFill>
                  <a:srgbClr val="2166B2"/>
                </a:solidFill>
                <a:latin typeface="Calibri"/>
                <a:cs typeface="Calibri"/>
              </a:rPr>
              <a:t>ive</a:t>
            </a:r>
            <a:r>
              <a:rPr lang="en-US" sz="3600" dirty="0">
                <a:solidFill>
                  <a:srgbClr val="2166B2"/>
                </a:solidFill>
                <a:latin typeface="Calibri"/>
                <a:cs typeface="Calibri"/>
              </a:rPr>
              <a:t>, not live to </a:t>
            </a:r>
            <a:r>
              <a:rPr lang="en-US" sz="3600" dirty="0" err="1">
                <a:solidFill>
                  <a:srgbClr val="2166B2"/>
                </a:solidFill>
                <a:latin typeface="Calibri"/>
                <a:cs typeface="Calibri"/>
              </a:rPr>
              <a:t>dialyse</a:t>
            </a:r>
            <a:endParaRPr lang="en-US" sz="3600" dirty="0">
              <a:solidFill>
                <a:srgbClr val="2166B2"/>
              </a:solidFill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A5977D-B1BC-BF88-9AFD-40A7AB7825AC}"/>
              </a:ext>
            </a:extLst>
          </p:cNvPr>
          <p:cNvSpPr txBox="1"/>
          <p:nvPr/>
        </p:nvSpPr>
        <p:spPr>
          <a:xfrm>
            <a:off x="518362" y="6183069"/>
            <a:ext cx="8660917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2166B2"/>
                </a:solidFill>
                <a:latin typeface="Calibri"/>
                <a:cs typeface="Calibri"/>
              </a:rPr>
              <a:t>Living with dialysis has a significant impact on your life</a:t>
            </a:r>
          </a:p>
          <a:p>
            <a:pPr algn="ctr"/>
            <a:endParaRPr lang="en-US" sz="2200">
              <a:latin typeface="Calibri"/>
              <a:cs typeface="Calibri"/>
            </a:endParaRPr>
          </a:p>
          <a:p>
            <a:r>
              <a:rPr lang="en-US" sz="2200" dirty="0">
                <a:latin typeface="Calibri"/>
                <a:cs typeface="Calibri"/>
              </a:rPr>
              <a:t>Preparing an Advanced Care Plan (ACP), sometimes called a UCP (Universal Care Plan) or </a:t>
            </a:r>
            <a:r>
              <a:rPr lang="en-US" sz="2200" dirty="0" err="1">
                <a:latin typeface="Calibri"/>
                <a:cs typeface="Calibri"/>
              </a:rPr>
              <a:t>ReSPECT</a:t>
            </a:r>
            <a:r>
              <a:rPr lang="en-US" sz="2200" dirty="0">
                <a:latin typeface="Calibri"/>
                <a:cs typeface="Calibri"/>
              </a:rPr>
              <a:t> form, can help you regain balance. </a:t>
            </a:r>
            <a:endParaRPr lang="en-US" sz="2200" dirty="0">
              <a:latin typeface="Calibri"/>
              <a:ea typeface="Calibri"/>
              <a:cs typeface="Calibri"/>
            </a:endParaRPr>
          </a:p>
          <a:p>
            <a:endParaRPr lang="en-US" sz="2200">
              <a:latin typeface="Calibri"/>
              <a:cs typeface="Calibri"/>
            </a:endParaRPr>
          </a:p>
          <a:p>
            <a:r>
              <a:rPr lang="en-US" sz="2200">
                <a:latin typeface="Calibri"/>
                <a:cs typeface="Calibri"/>
              </a:rPr>
              <a:t>An ACP can help you: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srgbClr val="BC6917"/>
                </a:solidFill>
                <a:latin typeface="Calibri"/>
                <a:cs typeface="Calibri"/>
              </a:rPr>
              <a:t>THINK </a:t>
            </a:r>
            <a:r>
              <a:rPr lang="en-US" sz="2200" dirty="0">
                <a:latin typeface="Calibri"/>
                <a:cs typeface="Calibri"/>
              </a:rPr>
              <a:t>about your health, dialysis, values and priorities</a:t>
            </a:r>
            <a:endParaRPr lang="en-US" sz="2200" dirty="0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200">
                <a:solidFill>
                  <a:srgbClr val="BC6917"/>
                </a:solidFill>
                <a:latin typeface="Calibri"/>
                <a:cs typeface="Calibri"/>
              </a:rPr>
              <a:t>TALK </a:t>
            </a:r>
            <a:r>
              <a:rPr lang="en-US" sz="2200">
                <a:latin typeface="Calibri"/>
                <a:cs typeface="Calibri"/>
              </a:rPr>
              <a:t>to your medical team and those closed to you about the future and what is important to you. </a:t>
            </a:r>
          </a:p>
          <a:p>
            <a:pPr marL="342900" indent="-342900">
              <a:buFont typeface="Arial"/>
              <a:buChar char="•"/>
            </a:pPr>
            <a:r>
              <a:rPr lang="en-US" sz="2200">
                <a:solidFill>
                  <a:srgbClr val="BC6917"/>
                </a:solidFill>
                <a:latin typeface="Calibri"/>
                <a:cs typeface="Calibri"/>
              </a:rPr>
              <a:t>RECORD AND SHARE</a:t>
            </a:r>
            <a:r>
              <a:rPr lang="en-US" sz="2200">
                <a:latin typeface="Calibri"/>
                <a:cs typeface="Calibri"/>
              </a:rPr>
              <a:t> your wishes with loved ones and health care provider</a:t>
            </a:r>
          </a:p>
        </p:txBody>
      </p:sp>
      <p:pic>
        <p:nvPicPr>
          <p:cNvPr id="11" name="Picture 10" descr="NHS_Patient_Icons_and_Illustrations7.png">
            <a:extLst>
              <a:ext uri="{FF2B5EF4-FFF2-40B4-BE49-F238E27FC236}">
                <a16:creationId xmlns:a16="http://schemas.microsoft.com/office/drawing/2014/main" id="{E9925E06-389D-2181-7FEF-58CE23C0F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569" y="2628033"/>
            <a:ext cx="6520816" cy="37704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C3423D-41E8-B3B4-0EDF-FB17A44D2C47}"/>
              </a:ext>
            </a:extLst>
          </p:cNvPr>
          <p:cNvSpPr txBox="1"/>
          <p:nvPr/>
        </p:nvSpPr>
        <p:spPr>
          <a:xfrm>
            <a:off x="514882" y="10352326"/>
            <a:ext cx="858040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>
                <a:latin typeface="Calibri"/>
                <a:cs typeface="Calibri"/>
              </a:rPr>
              <a:t>Speak to your Doctor, Nurse, or other member of your kidney team </a:t>
            </a:r>
          </a:p>
          <a:p>
            <a:pPr algn="ctr"/>
            <a:r>
              <a:rPr lang="en-US" sz="2200">
                <a:latin typeface="Calibri"/>
                <a:cs typeface="Calibri"/>
              </a:rPr>
              <a:t>to find out more, or follow the QR codes below</a:t>
            </a:r>
            <a:endParaRPr lang="en-US" sz="2200">
              <a:latin typeface="Calibri"/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BDCA1D-7676-D29E-7083-C2AEAAA8C4E3}"/>
              </a:ext>
            </a:extLst>
          </p:cNvPr>
          <p:cNvSpPr txBox="1"/>
          <p:nvPr/>
        </p:nvSpPr>
        <p:spPr>
          <a:xfrm>
            <a:off x="140018" y="12362456"/>
            <a:ext cx="37833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Scan this to find out </a:t>
            </a:r>
            <a:r>
              <a:rPr lang="en-GB"/>
              <a:t>about UCP 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382120-37C3-B2C1-6E53-A2FCD025E98E}"/>
              </a:ext>
            </a:extLst>
          </p:cNvPr>
          <p:cNvSpPr txBox="1"/>
          <p:nvPr/>
        </p:nvSpPr>
        <p:spPr>
          <a:xfrm>
            <a:off x="5760720" y="12362454"/>
            <a:ext cx="40233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Scan this to find out about </a:t>
            </a:r>
            <a:r>
              <a:rPr lang="en-GB" dirty="0" err="1"/>
              <a:t>ReSPECT</a:t>
            </a:r>
            <a:r>
              <a:rPr lang="en-GB" dirty="0"/>
              <a:t> 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EA21DB-214B-053C-A0CE-640D4062E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302895"/>
            <a:ext cx="2011680" cy="954405"/>
          </a:xfrm>
          <a:prstGeom prst="rect">
            <a:avLst/>
          </a:prstGeom>
        </p:spPr>
      </p:pic>
      <p:pic>
        <p:nvPicPr>
          <p:cNvPr id="7" name="Picture 6" descr="A qr code with blue and orange circles&#10;&#10;AI-generated content may be incorrect.">
            <a:extLst>
              <a:ext uri="{FF2B5EF4-FFF2-40B4-BE49-F238E27FC236}">
                <a16:creationId xmlns:a16="http://schemas.microsoft.com/office/drawing/2014/main" id="{5FE67C6F-373A-8EC5-8932-A96CC1786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785" y="11289030"/>
            <a:ext cx="984886" cy="1064894"/>
          </a:xfrm>
          <a:prstGeom prst="rect">
            <a:avLst/>
          </a:prstGeom>
        </p:spPr>
      </p:pic>
      <p:pic>
        <p:nvPicPr>
          <p:cNvPr id="13" name="Picture 12" descr="A qr code with a logo&#10;&#10;AI-generated content may be incorrect.">
            <a:extLst>
              <a:ext uri="{FF2B5EF4-FFF2-40B4-BE49-F238E27FC236}">
                <a16:creationId xmlns:a16="http://schemas.microsoft.com/office/drawing/2014/main" id="{488834CF-C84C-96C3-8823-FEF45AC9317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961" b="-1786"/>
          <a:stretch>
            <a:fillRect/>
          </a:stretch>
        </p:blipFill>
        <p:spPr>
          <a:xfrm>
            <a:off x="7106602" y="11219497"/>
            <a:ext cx="1008530" cy="114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09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:\LKN Logo Files\Standard Logo Files\Original on Transparent.png">
            <a:extLst>
              <a:ext uri="{FF2B5EF4-FFF2-40B4-BE49-F238E27FC236}">
                <a16:creationId xmlns:a16="http://schemas.microsoft.com/office/drawing/2014/main" id="{14C92EEA-2E77-C0A5-26A1-90EF5197A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910" y="289704"/>
            <a:ext cx="2663227" cy="9704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3BAECC-D177-E139-A999-7B15C4359729}"/>
              </a:ext>
            </a:extLst>
          </p:cNvPr>
          <p:cNvSpPr txBox="1"/>
          <p:nvPr/>
        </p:nvSpPr>
        <p:spPr>
          <a:xfrm>
            <a:off x="1001314" y="5940775"/>
            <a:ext cx="7594119" cy="4216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>
                <a:solidFill>
                  <a:srgbClr val="2166B2"/>
                </a:solidFill>
                <a:latin typeface="Calibri"/>
                <a:cs typeface="Calibri"/>
              </a:rPr>
              <a:t>Are you over-whelmed by your treatment?</a:t>
            </a:r>
            <a:endParaRPr lang="en-US" sz="2600">
              <a:solidFill>
                <a:srgbClr val="2166B2"/>
              </a:solidFill>
            </a:endParaRPr>
          </a:p>
          <a:p>
            <a:endParaRPr lang="en-US" sz="2200">
              <a:latin typeface="Calibri"/>
              <a:cs typeface="Calibri"/>
            </a:endParaRPr>
          </a:p>
          <a:p>
            <a:r>
              <a:rPr lang="en-US" sz="2200" dirty="0">
                <a:latin typeface="Calibri"/>
                <a:cs typeface="Calibri"/>
              </a:rPr>
              <a:t>Preparing an Advanced Care Plan (ACP), sometimes called a UCP (Universal Care Plan) or </a:t>
            </a:r>
            <a:r>
              <a:rPr lang="en-US" sz="2200" dirty="0" err="1">
                <a:latin typeface="Calibri"/>
                <a:cs typeface="Calibri"/>
              </a:rPr>
              <a:t>ReSPECT</a:t>
            </a:r>
            <a:r>
              <a:rPr lang="en-US" sz="2200" dirty="0">
                <a:latin typeface="Calibri"/>
                <a:cs typeface="Calibri"/>
              </a:rPr>
              <a:t> form, can let us help you focus on what is important to you.</a:t>
            </a:r>
            <a:endParaRPr lang="en-US" sz="2200" dirty="0">
              <a:latin typeface="Calibri"/>
              <a:ea typeface="Calibri"/>
              <a:cs typeface="Calibri"/>
            </a:endParaRPr>
          </a:p>
          <a:p>
            <a:endParaRPr lang="en-US" sz="2200">
              <a:latin typeface="Calibri"/>
              <a:cs typeface="Calibri"/>
            </a:endParaRPr>
          </a:p>
          <a:p>
            <a:r>
              <a:rPr lang="en-US" sz="2200">
                <a:latin typeface="Calibri"/>
                <a:cs typeface="Calibri"/>
              </a:rPr>
              <a:t>An ACP can help you: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srgbClr val="BC6917"/>
                </a:solidFill>
                <a:latin typeface="Calibri"/>
                <a:cs typeface="Calibri"/>
              </a:rPr>
              <a:t>THINK</a:t>
            </a:r>
            <a:r>
              <a:rPr lang="en-US" sz="2200" dirty="0">
                <a:latin typeface="Calibri"/>
                <a:cs typeface="Calibri"/>
              </a:rPr>
              <a:t> about your health, dialysis, values and priorities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sz="2200">
                <a:solidFill>
                  <a:srgbClr val="BC6917"/>
                </a:solidFill>
                <a:latin typeface="Calibri"/>
                <a:cs typeface="Calibri"/>
              </a:rPr>
              <a:t>TALK</a:t>
            </a:r>
            <a:r>
              <a:rPr lang="en-US" sz="2200">
                <a:latin typeface="Calibri"/>
                <a:cs typeface="Calibri"/>
              </a:rPr>
              <a:t> to your medical team and those closed to you about the future and what is important to you. 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200">
                <a:solidFill>
                  <a:srgbClr val="BC6917"/>
                </a:solidFill>
                <a:latin typeface="Calibri"/>
                <a:cs typeface="Calibri"/>
              </a:rPr>
              <a:t>RECORD AND SHARE</a:t>
            </a:r>
            <a:r>
              <a:rPr lang="en-US" sz="2200">
                <a:latin typeface="Calibri"/>
                <a:cs typeface="Calibri"/>
              </a:rPr>
              <a:t> your wishes with loved ones and health care provider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510FB4-4C35-2CBB-E302-803589985D98}"/>
              </a:ext>
            </a:extLst>
          </p:cNvPr>
          <p:cNvSpPr txBox="1"/>
          <p:nvPr/>
        </p:nvSpPr>
        <p:spPr>
          <a:xfrm>
            <a:off x="3440485" y="1495756"/>
            <a:ext cx="32632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solidFill>
                  <a:srgbClr val="2166B2"/>
                </a:solidFill>
                <a:latin typeface="Calibri"/>
                <a:cs typeface="Calibri"/>
              </a:rPr>
              <a:t>Over-whelmed?</a:t>
            </a:r>
          </a:p>
        </p:txBody>
      </p:sp>
      <p:pic>
        <p:nvPicPr>
          <p:cNvPr id="13" name="Picture 12" descr="NHS_Patient_Icons_and_Illustrations14.png">
            <a:extLst>
              <a:ext uri="{FF2B5EF4-FFF2-40B4-BE49-F238E27FC236}">
                <a16:creationId xmlns:a16="http://schemas.microsoft.com/office/drawing/2014/main" id="{9C8AF596-7152-0852-F012-F216B49F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607" y="2142959"/>
            <a:ext cx="6460808" cy="36704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97424A-ABF0-F5C9-A956-D7FE80473F8B}"/>
              </a:ext>
            </a:extLst>
          </p:cNvPr>
          <p:cNvSpPr txBox="1"/>
          <p:nvPr/>
        </p:nvSpPr>
        <p:spPr>
          <a:xfrm>
            <a:off x="514882" y="10352326"/>
            <a:ext cx="858040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>
                <a:latin typeface="Calibri"/>
                <a:cs typeface="Calibri"/>
              </a:rPr>
              <a:t>Speak to your Doctor, Nurse, or other member of your kidney team </a:t>
            </a:r>
          </a:p>
          <a:p>
            <a:pPr algn="ctr"/>
            <a:r>
              <a:rPr lang="en-US" sz="2200">
                <a:latin typeface="Calibri"/>
                <a:cs typeface="Calibri"/>
              </a:rPr>
              <a:t>to find out more, or follow the QR codes below</a:t>
            </a:r>
            <a:endParaRPr lang="en-US" sz="2200">
              <a:latin typeface="Calibri"/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84DE4C-CB1B-49CD-2A9D-30C9794E3E45}"/>
              </a:ext>
            </a:extLst>
          </p:cNvPr>
          <p:cNvSpPr txBox="1"/>
          <p:nvPr/>
        </p:nvSpPr>
        <p:spPr>
          <a:xfrm>
            <a:off x="140018" y="12362456"/>
            <a:ext cx="37833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Scan this to find out </a:t>
            </a:r>
            <a:r>
              <a:rPr lang="en-GB"/>
              <a:t>about UCP 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9BDF4B-48B2-7DD5-5B83-C5DE03BCF08B}"/>
              </a:ext>
            </a:extLst>
          </p:cNvPr>
          <p:cNvSpPr txBox="1"/>
          <p:nvPr/>
        </p:nvSpPr>
        <p:spPr>
          <a:xfrm>
            <a:off x="5760720" y="12362454"/>
            <a:ext cx="40233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Scan this to find out about </a:t>
            </a:r>
            <a:r>
              <a:rPr lang="en-GB" dirty="0" err="1"/>
              <a:t>ReSPECT</a:t>
            </a:r>
            <a:r>
              <a:rPr lang="en-GB" dirty="0"/>
              <a:t> 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F7E663-9B42-53CB-BDBC-36E868AA4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302895"/>
            <a:ext cx="2011680" cy="954405"/>
          </a:xfrm>
          <a:prstGeom prst="rect">
            <a:avLst/>
          </a:prstGeom>
        </p:spPr>
      </p:pic>
      <p:pic>
        <p:nvPicPr>
          <p:cNvPr id="7" name="Picture 6" descr="A qr code with blue and orange circles&#10;&#10;AI-generated content may be incorrect.">
            <a:extLst>
              <a:ext uri="{FF2B5EF4-FFF2-40B4-BE49-F238E27FC236}">
                <a16:creationId xmlns:a16="http://schemas.microsoft.com/office/drawing/2014/main" id="{27E4B0AA-1122-A43A-20CE-E686A2E76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785" y="11289030"/>
            <a:ext cx="984886" cy="1064894"/>
          </a:xfrm>
          <a:prstGeom prst="rect">
            <a:avLst/>
          </a:prstGeom>
        </p:spPr>
      </p:pic>
      <p:pic>
        <p:nvPicPr>
          <p:cNvPr id="12" name="Picture 11" descr="A qr code with a logo&#10;&#10;AI-generated content may be incorrect.">
            <a:extLst>
              <a:ext uri="{FF2B5EF4-FFF2-40B4-BE49-F238E27FC236}">
                <a16:creationId xmlns:a16="http://schemas.microsoft.com/office/drawing/2014/main" id="{BB807949-F1AE-8081-0DCE-B00815EDD40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961" b="-1786"/>
          <a:stretch>
            <a:fillRect/>
          </a:stretch>
        </p:blipFill>
        <p:spPr>
          <a:xfrm>
            <a:off x="7106602" y="11219497"/>
            <a:ext cx="1008530" cy="114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14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:\LKN Logo Files\Standard Logo Files\Original on Transparent.png">
            <a:extLst>
              <a:ext uri="{FF2B5EF4-FFF2-40B4-BE49-F238E27FC236}">
                <a16:creationId xmlns:a16="http://schemas.microsoft.com/office/drawing/2014/main" id="{B97E183B-BC64-34C6-0323-F0CFE9C28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910" y="289704"/>
            <a:ext cx="2663227" cy="9704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CB3808-6810-72AA-EF29-EE21D8A5C2B9}"/>
              </a:ext>
            </a:extLst>
          </p:cNvPr>
          <p:cNvSpPr txBox="1"/>
          <p:nvPr/>
        </p:nvSpPr>
        <p:spPr>
          <a:xfrm>
            <a:off x="2393059" y="1454745"/>
            <a:ext cx="48365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solidFill>
                  <a:srgbClr val="2166B2"/>
                </a:solidFill>
                <a:latin typeface="Calibri"/>
                <a:cs typeface="Calibri"/>
              </a:rPr>
              <a:t>What matters to you?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94654D-239B-00F4-A716-DBC956BEEAC0}"/>
              </a:ext>
            </a:extLst>
          </p:cNvPr>
          <p:cNvSpPr txBox="1"/>
          <p:nvPr/>
        </p:nvSpPr>
        <p:spPr>
          <a:xfrm>
            <a:off x="779526" y="5799876"/>
            <a:ext cx="8540148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>
                <a:solidFill>
                  <a:srgbClr val="2166B2"/>
                </a:solidFill>
                <a:latin typeface="Calibri"/>
                <a:cs typeface="Calibri"/>
              </a:rPr>
              <a:t>Living with dialysis often brings up questions about the future</a:t>
            </a:r>
            <a:endParaRPr lang="en-US" sz="2600">
              <a:solidFill>
                <a:srgbClr val="2166B2"/>
              </a:solidFill>
            </a:endParaRPr>
          </a:p>
          <a:p>
            <a:endParaRPr lang="en-US">
              <a:latin typeface="Calibri"/>
              <a:cs typeface="Calibri"/>
            </a:endParaRPr>
          </a:p>
          <a:p>
            <a:r>
              <a:rPr lang="en-US" sz="2200" dirty="0">
                <a:latin typeface="Calibri"/>
                <a:cs typeface="Calibri"/>
              </a:rPr>
              <a:t>Preparing an Advanced Care Plan (ACP), sometimes called a UCP (</a:t>
            </a:r>
            <a:r>
              <a:rPr lang="en-US" sz="2200" dirty="0" err="1">
                <a:latin typeface="Calibri"/>
                <a:cs typeface="Calibri"/>
              </a:rPr>
              <a:t>UniversalCare</a:t>
            </a:r>
            <a:r>
              <a:rPr lang="en-US" sz="2200" dirty="0">
                <a:latin typeface="Calibri"/>
                <a:cs typeface="Calibri"/>
              </a:rPr>
              <a:t> Plan) or </a:t>
            </a:r>
            <a:r>
              <a:rPr lang="en-US" sz="2200" dirty="0" err="1">
                <a:latin typeface="Calibri"/>
                <a:cs typeface="Calibri"/>
              </a:rPr>
              <a:t>ReSPECT</a:t>
            </a:r>
            <a:r>
              <a:rPr lang="en-US" sz="2200" dirty="0">
                <a:latin typeface="Calibri"/>
                <a:cs typeface="Calibri"/>
              </a:rPr>
              <a:t> form, can  help put you back in control of your life and what matters to you. </a:t>
            </a:r>
          </a:p>
          <a:p>
            <a:endParaRPr lang="en-US" sz="2200">
              <a:latin typeface="Calibri"/>
              <a:cs typeface="Calibri"/>
            </a:endParaRPr>
          </a:p>
          <a:p>
            <a:r>
              <a:rPr lang="en-US" sz="2200">
                <a:latin typeface="Calibri"/>
                <a:cs typeface="Calibri"/>
              </a:rPr>
              <a:t>An ACP can help you: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srgbClr val="BC6917"/>
                </a:solidFill>
                <a:latin typeface="Calibri"/>
                <a:cs typeface="Calibri"/>
              </a:rPr>
              <a:t>THINK</a:t>
            </a:r>
            <a:r>
              <a:rPr lang="en-US" sz="2200" dirty="0">
                <a:latin typeface="Calibri"/>
                <a:cs typeface="Calibri"/>
              </a:rPr>
              <a:t> about your health, dialysis, values and priorities</a:t>
            </a:r>
            <a:endParaRPr lang="en-US" sz="2200" dirty="0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200">
                <a:solidFill>
                  <a:srgbClr val="BC6917"/>
                </a:solidFill>
                <a:latin typeface="Calibri"/>
                <a:cs typeface="Calibri"/>
              </a:rPr>
              <a:t>TALK </a:t>
            </a:r>
            <a:r>
              <a:rPr lang="en-US" sz="2200">
                <a:latin typeface="Calibri"/>
                <a:cs typeface="Calibri"/>
              </a:rPr>
              <a:t>to your medical team and those closed to you about the future and what is important to you. </a:t>
            </a:r>
          </a:p>
          <a:p>
            <a:pPr marL="342900" indent="-342900">
              <a:buFont typeface="Arial"/>
              <a:buChar char="•"/>
            </a:pPr>
            <a:r>
              <a:rPr lang="en-US" sz="2200">
                <a:solidFill>
                  <a:srgbClr val="BC6917"/>
                </a:solidFill>
                <a:latin typeface="Calibri"/>
                <a:cs typeface="Calibri"/>
              </a:rPr>
              <a:t>RECORD AND SHARE</a:t>
            </a:r>
            <a:r>
              <a:rPr lang="en-US" sz="2200">
                <a:latin typeface="Calibri"/>
                <a:cs typeface="Calibri"/>
              </a:rPr>
              <a:t> your wishes with loved ones and health care provider</a:t>
            </a:r>
          </a:p>
        </p:txBody>
      </p:sp>
      <p:pic>
        <p:nvPicPr>
          <p:cNvPr id="12" name="Picture 11" descr="NHS_Patient_Icons_and_Illustrations6.png">
            <a:extLst>
              <a:ext uri="{FF2B5EF4-FFF2-40B4-BE49-F238E27FC236}">
                <a16:creationId xmlns:a16="http://schemas.microsoft.com/office/drawing/2014/main" id="{76343C4F-C367-EA0E-77C9-92CB907A2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294" y="2084947"/>
            <a:ext cx="6420804" cy="37104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D2B293-C4F2-7424-A4DA-122C2C988BF9}"/>
              </a:ext>
            </a:extLst>
          </p:cNvPr>
          <p:cNvSpPr txBox="1"/>
          <p:nvPr/>
        </p:nvSpPr>
        <p:spPr>
          <a:xfrm>
            <a:off x="514882" y="10352326"/>
            <a:ext cx="858040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>
                <a:latin typeface="Calibri"/>
                <a:cs typeface="Calibri"/>
              </a:rPr>
              <a:t>Speak to your Doctor, Nurse, or other member of your kidney team </a:t>
            </a:r>
          </a:p>
          <a:p>
            <a:pPr algn="ctr"/>
            <a:r>
              <a:rPr lang="en-US" sz="2200">
                <a:latin typeface="Calibri"/>
                <a:cs typeface="Calibri"/>
              </a:rPr>
              <a:t>to find out more, or follow the QR codes below</a:t>
            </a:r>
            <a:endParaRPr lang="en-US" sz="2200">
              <a:latin typeface="Calibri"/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0AA8AF-3FA8-10C2-3C04-EC920864825B}"/>
              </a:ext>
            </a:extLst>
          </p:cNvPr>
          <p:cNvSpPr txBox="1"/>
          <p:nvPr/>
        </p:nvSpPr>
        <p:spPr>
          <a:xfrm>
            <a:off x="140018" y="12362456"/>
            <a:ext cx="37833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Scan this to find out </a:t>
            </a:r>
            <a:r>
              <a:rPr lang="en-GB"/>
              <a:t>about UCP 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16E08A-6AB9-B915-5DBE-BEB7A283E103}"/>
              </a:ext>
            </a:extLst>
          </p:cNvPr>
          <p:cNvSpPr txBox="1"/>
          <p:nvPr/>
        </p:nvSpPr>
        <p:spPr>
          <a:xfrm>
            <a:off x="5760720" y="12362454"/>
            <a:ext cx="40233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Scan this to find out about </a:t>
            </a:r>
            <a:r>
              <a:rPr lang="en-GB" dirty="0" err="1"/>
              <a:t>ReSPECT</a:t>
            </a:r>
            <a:r>
              <a:rPr lang="en-GB" dirty="0"/>
              <a:t> 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5D7CD2-0871-5DD1-19AE-2AD6F5BEB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302895"/>
            <a:ext cx="2011680" cy="954405"/>
          </a:xfrm>
          <a:prstGeom prst="rect">
            <a:avLst/>
          </a:prstGeom>
        </p:spPr>
      </p:pic>
      <p:pic>
        <p:nvPicPr>
          <p:cNvPr id="7" name="Picture 6" descr="A qr code with blue and orange circles&#10;&#10;AI-generated content may be incorrect.">
            <a:extLst>
              <a:ext uri="{FF2B5EF4-FFF2-40B4-BE49-F238E27FC236}">
                <a16:creationId xmlns:a16="http://schemas.microsoft.com/office/drawing/2014/main" id="{BCBEFB63-B2F3-79C9-D386-463DD7FFA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785" y="11289030"/>
            <a:ext cx="984886" cy="1064894"/>
          </a:xfrm>
          <a:prstGeom prst="rect">
            <a:avLst/>
          </a:prstGeom>
        </p:spPr>
      </p:pic>
      <p:pic>
        <p:nvPicPr>
          <p:cNvPr id="13" name="Picture 12" descr="A qr code with a logo&#10;&#10;AI-generated content may be incorrect.">
            <a:extLst>
              <a:ext uri="{FF2B5EF4-FFF2-40B4-BE49-F238E27FC236}">
                <a16:creationId xmlns:a16="http://schemas.microsoft.com/office/drawing/2014/main" id="{5922D11E-18D1-C035-02D7-AD8FE51682B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961" b="-1786"/>
          <a:stretch>
            <a:fillRect/>
          </a:stretch>
        </p:blipFill>
        <p:spPr>
          <a:xfrm>
            <a:off x="7106602" y="11219497"/>
            <a:ext cx="1008530" cy="114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29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:\LKN Logo Files\Standard Logo Files\Original on Transparent.png">
            <a:extLst>
              <a:ext uri="{FF2B5EF4-FFF2-40B4-BE49-F238E27FC236}">
                <a16:creationId xmlns:a16="http://schemas.microsoft.com/office/drawing/2014/main" id="{B42BC309-8695-F7BF-E99B-78D0A66E8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910" y="289704"/>
            <a:ext cx="2663227" cy="9704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31D9D0-3013-FFB6-52E0-14B4E66FF682}"/>
              </a:ext>
            </a:extLst>
          </p:cNvPr>
          <p:cNvSpPr txBox="1"/>
          <p:nvPr/>
        </p:nvSpPr>
        <p:spPr>
          <a:xfrm>
            <a:off x="2091134" y="1595643"/>
            <a:ext cx="568193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solidFill>
                  <a:srgbClr val="2166B2"/>
                </a:solidFill>
                <a:latin typeface="Calibri"/>
                <a:cs typeface="Calibri"/>
              </a:rPr>
              <a:t>Your treatment, your choice</a:t>
            </a:r>
          </a:p>
        </p:txBody>
      </p:sp>
      <p:pic>
        <p:nvPicPr>
          <p:cNvPr id="9" name="Picture 8" descr="NHS_Patient_Icons_and_Illustrations8.png">
            <a:extLst>
              <a:ext uri="{FF2B5EF4-FFF2-40B4-BE49-F238E27FC236}">
                <a16:creationId xmlns:a16="http://schemas.microsoft.com/office/drawing/2014/main" id="{D1DD7D15-9F78-8050-D53D-BD576543E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955" y="2646777"/>
            <a:ext cx="6180773" cy="36904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9B646F-ECC2-AF7C-C3CF-CCB28E0B0D6B}"/>
              </a:ext>
            </a:extLst>
          </p:cNvPr>
          <p:cNvSpPr txBox="1"/>
          <p:nvPr/>
        </p:nvSpPr>
        <p:spPr>
          <a:xfrm>
            <a:off x="658379" y="5860513"/>
            <a:ext cx="8540148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600">
                <a:solidFill>
                  <a:srgbClr val="2166B2"/>
                </a:solidFill>
                <a:latin typeface="Calibri"/>
                <a:cs typeface="Calibri"/>
              </a:rPr>
              <a:t>Living with dialysis often brings up questions about the future</a:t>
            </a:r>
            <a:endParaRPr lang="en-US" sz="2600">
              <a:solidFill>
                <a:srgbClr val="2166B2"/>
              </a:solidFill>
            </a:endParaRPr>
          </a:p>
          <a:p>
            <a:endParaRPr lang="en-US">
              <a:latin typeface="Calibri"/>
              <a:cs typeface="Calibri"/>
            </a:endParaRPr>
          </a:p>
          <a:p>
            <a:r>
              <a:rPr lang="en-US" sz="2200" dirty="0">
                <a:latin typeface="Calibri"/>
                <a:cs typeface="Calibri"/>
              </a:rPr>
              <a:t>Preparing an Advanced Care Plan (ACP), sometimes called a UCP (Universal Care Plan) or </a:t>
            </a:r>
            <a:r>
              <a:rPr lang="en-US" sz="2200" dirty="0" err="1">
                <a:latin typeface="Calibri"/>
                <a:cs typeface="Calibri"/>
              </a:rPr>
              <a:t>ReSPECT</a:t>
            </a:r>
            <a:r>
              <a:rPr lang="en-US" sz="2200" dirty="0">
                <a:latin typeface="Calibri"/>
                <a:cs typeface="Calibri"/>
              </a:rPr>
              <a:t> form, can  help put you back in control of your life and what matters to you. </a:t>
            </a:r>
            <a:endParaRPr lang="en-US" sz="2200" dirty="0">
              <a:latin typeface="Calibri"/>
              <a:ea typeface="Calibri"/>
              <a:cs typeface="Calibri"/>
            </a:endParaRPr>
          </a:p>
          <a:p>
            <a:endParaRPr lang="en-US" sz="2200">
              <a:latin typeface="Calibri"/>
              <a:cs typeface="Calibri"/>
            </a:endParaRPr>
          </a:p>
          <a:p>
            <a:r>
              <a:rPr lang="en-US" sz="2200">
                <a:latin typeface="Calibri"/>
                <a:cs typeface="Calibri"/>
              </a:rPr>
              <a:t>An ACP can help you: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srgbClr val="BC6917"/>
                </a:solidFill>
                <a:latin typeface="Calibri"/>
                <a:cs typeface="Calibri"/>
              </a:rPr>
              <a:t>THINK</a:t>
            </a:r>
            <a:r>
              <a:rPr lang="en-US" sz="2200" dirty="0">
                <a:latin typeface="Calibri"/>
                <a:cs typeface="Calibri"/>
              </a:rPr>
              <a:t> about your health, dialysis, values and priorities</a:t>
            </a:r>
            <a:endParaRPr lang="en-US" sz="2200" dirty="0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200">
                <a:solidFill>
                  <a:srgbClr val="BC6917"/>
                </a:solidFill>
                <a:latin typeface="Calibri"/>
                <a:cs typeface="Calibri"/>
              </a:rPr>
              <a:t>TALK </a:t>
            </a:r>
            <a:r>
              <a:rPr lang="en-US" sz="2200">
                <a:latin typeface="Calibri"/>
                <a:cs typeface="Calibri"/>
              </a:rPr>
              <a:t>to your medical team and those closed to you about the future and what is important to you. </a:t>
            </a:r>
          </a:p>
          <a:p>
            <a:pPr marL="342900" indent="-342900">
              <a:buFont typeface="Arial"/>
              <a:buChar char="•"/>
            </a:pPr>
            <a:r>
              <a:rPr lang="en-US" sz="2200">
                <a:solidFill>
                  <a:srgbClr val="BC6917"/>
                </a:solidFill>
                <a:latin typeface="Calibri"/>
                <a:cs typeface="Calibri"/>
              </a:rPr>
              <a:t>RECORD AND SHARE</a:t>
            </a:r>
            <a:r>
              <a:rPr lang="en-US" sz="2200">
                <a:latin typeface="Calibri"/>
                <a:cs typeface="Calibri"/>
              </a:rPr>
              <a:t> your wishes with loved ones and health care provider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3C66D-7F76-681D-12C2-1C43F6709476}"/>
              </a:ext>
            </a:extLst>
          </p:cNvPr>
          <p:cNvSpPr txBox="1"/>
          <p:nvPr/>
        </p:nvSpPr>
        <p:spPr>
          <a:xfrm>
            <a:off x="514882" y="10352326"/>
            <a:ext cx="858040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>
                <a:latin typeface="Calibri"/>
                <a:cs typeface="Calibri"/>
              </a:rPr>
              <a:t>Speak to your Doctor, Nurse, or other member of your kidney team </a:t>
            </a:r>
          </a:p>
          <a:p>
            <a:pPr algn="ctr"/>
            <a:r>
              <a:rPr lang="en-US" sz="2200">
                <a:latin typeface="Calibri"/>
                <a:cs typeface="Calibri"/>
              </a:rPr>
              <a:t>to find out more, or follow the QR codes below</a:t>
            </a:r>
            <a:endParaRPr lang="en-US" sz="2200">
              <a:latin typeface="Calibri"/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B1A0C-0843-0EB3-93F8-E34A3AFBEF17}"/>
              </a:ext>
            </a:extLst>
          </p:cNvPr>
          <p:cNvSpPr txBox="1"/>
          <p:nvPr/>
        </p:nvSpPr>
        <p:spPr>
          <a:xfrm>
            <a:off x="140018" y="12362456"/>
            <a:ext cx="37833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Scan this to find out </a:t>
            </a:r>
            <a:r>
              <a:rPr lang="en-GB"/>
              <a:t>about UCP 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DF5894-1257-95D7-51E3-28CEC17C4010}"/>
              </a:ext>
            </a:extLst>
          </p:cNvPr>
          <p:cNvSpPr txBox="1"/>
          <p:nvPr/>
        </p:nvSpPr>
        <p:spPr>
          <a:xfrm>
            <a:off x="5760720" y="12362454"/>
            <a:ext cx="40233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Scan this to find out about </a:t>
            </a:r>
            <a:r>
              <a:rPr lang="en-GB" dirty="0" err="1"/>
              <a:t>ReSPECT</a:t>
            </a:r>
            <a:r>
              <a:rPr lang="en-GB" dirty="0"/>
              <a:t> 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ADD25-0642-425C-5393-228BA7122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302895"/>
            <a:ext cx="2011680" cy="954405"/>
          </a:xfrm>
          <a:prstGeom prst="rect">
            <a:avLst/>
          </a:prstGeom>
        </p:spPr>
      </p:pic>
      <p:pic>
        <p:nvPicPr>
          <p:cNvPr id="8" name="Picture 7" descr="A qr code with blue and orange circles&#10;&#10;AI-generated content may be incorrect.">
            <a:extLst>
              <a:ext uri="{FF2B5EF4-FFF2-40B4-BE49-F238E27FC236}">
                <a16:creationId xmlns:a16="http://schemas.microsoft.com/office/drawing/2014/main" id="{B208789F-D7E6-39E3-2ED5-88C197DC1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785" y="11289030"/>
            <a:ext cx="984886" cy="1064894"/>
          </a:xfrm>
          <a:prstGeom prst="rect">
            <a:avLst/>
          </a:prstGeom>
        </p:spPr>
      </p:pic>
      <p:pic>
        <p:nvPicPr>
          <p:cNvPr id="13" name="Picture 12" descr="A qr code with a logo&#10;&#10;AI-generated content may be incorrect.">
            <a:extLst>
              <a:ext uri="{FF2B5EF4-FFF2-40B4-BE49-F238E27FC236}">
                <a16:creationId xmlns:a16="http://schemas.microsoft.com/office/drawing/2014/main" id="{40159EA7-E212-3704-2873-AA610F0E33D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961" b="-1786"/>
          <a:stretch>
            <a:fillRect/>
          </a:stretch>
        </p:blipFill>
        <p:spPr>
          <a:xfrm>
            <a:off x="7106602" y="11219497"/>
            <a:ext cx="1008530" cy="114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4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AE547867317845A9D2E56991C2B88D" ma:contentTypeVersion="6" ma:contentTypeDescription="Create a new document." ma:contentTypeScope="" ma:versionID="f3b46b2bbe46a1bac4527c0c9f348952">
  <xsd:schema xmlns:xsd="http://www.w3.org/2001/XMLSchema" xmlns:xs="http://www.w3.org/2001/XMLSchema" xmlns:p="http://schemas.microsoft.com/office/2006/metadata/properties" xmlns:ns2="b98a4824-ec51-439e-aba2-a3230569d686" xmlns:ns3="d552116b-c8d7-4ab1-ac31-6a78798172ac" targetNamespace="http://schemas.microsoft.com/office/2006/metadata/properties" ma:root="true" ma:fieldsID="c1f56f4d6cb034aa68993c1f58084c53" ns2:_="" ns3:_="">
    <xsd:import namespace="b98a4824-ec51-439e-aba2-a3230569d686"/>
    <xsd:import namespace="d552116b-c8d7-4ab1-ac31-6a78798172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8a4824-ec51-439e-aba2-a3230569d6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52116b-c8d7-4ab1-ac31-6a78798172a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7F7462-CA8B-4D25-B513-1F44E845E1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D885DF-59AD-44A9-B533-B4831167DC4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98a4824-ec51-439e-aba2-a3230569d686"/>
    <ds:schemaRef ds:uri="d552116b-c8d7-4ab1-ac31-6a78798172a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C4436D-574D-4460-8BEE-5E8B2597AB06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A3 Paper (297x420 mm)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CUNNINGHAM, Nicola (ST GEORGE'S UNIVERSITY HOSPITALS NHS FOUNDATION TRUST)</cp:lastModifiedBy>
  <cp:revision>161</cp:revision>
  <dcterms:created xsi:type="dcterms:W3CDTF">2024-09-24T10:36:07Z</dcterms:created>
  <dcterms:modified xsi:type="dcterms:W3CDTF">2026-05-18T10:34:02Z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0x010100DAAE547867317845A9D2E56991C2B88D</vt:lpwstr>
  </property>
</Properties>
</file>